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684" r:id="rId5"/>
    <p:sldMasterId id="2147483705" r:id="rId6"/>
    <p:sldMasterId id="2147483722" r:id="rId7"/>
    <p:sldMasterId id="2147483734" r:id="rId8"/>
  </p:sldMasterIdLst>
  <p:notesMasterIdLst>
    <p:notesMasterId r:id="rId106"/>
  </p:notesMasterIdLst>
  <p:sldIdLst>
    <p:sldId id="362" r:id="rId9"/>
    <p:sldId id="364" r:id="rId10"/>
    <p:sldId id="1691" r:id="rId11"/>
    <p:sldId id="1655" r:id="rId12"/>
    <p:sldId id="1688" r:id="rId13"/>
    <p:sldId id="1702" r:id="rId14"/>
    <p:sldId id="1718" r:id="rId15"/>
    <p:sldId id="1719" r:id="rId16"/>
    <p:sldId id="1682" r:id="rId17"/>
    <p:sldId id="1678" r:id="rId18"/>
    <p:sldId id="1720" r:id="rId19"/>
    <p:sldId id="1721" r:id="rId20"/>
    <p:sldId id="1722" r:id="rId21"/>
    <p:sldId id="1679" r:id="rId22"/>
    <p:sldId id="1723" r:id="rId23"/>
    <p:sldId id="1724" r:id="rId24"/>
    <p:sldId id="1725" r:id="rId25"/>
    <p:sldId id="1726" r:id="rId26"/>
    <p:sldId id="1727" r:id="rId27"/>
    <p:sldId id="1728" r:id="rId28"/>
    <p:sldId id="1689" r:id="rId29"/>
    <p:sldId id="1703" r:id="rId30"/>
    <p:sldId id="1690" r:id="rId31"/>
    <p:sldId id="1711" r:id="rId32"/>
    <p:sldId id="1712" r:id="rId33"/>
    <p:sldId id="1713" r:id="rId34"/>
    <p:sldId id="1714" r:id="rId35"/>
    <p:sldId id="1716" r:id="rId36"/>
    <p:sldId id="1717" r:id="rId37"/>
    <p:sldId id="1715" r:id="rId38"/>
    <p:sldId id="1637" r:id="rId39"/>
    <p:sldId id="1710" r:id="rId40"/>
    <p:sldId id="1692" r:id="rId41"/>
    <p:sldId id="1704" r:id="rId42"/>
    <p:sldId id="256" r:id="rId43"/>
    <p:sldId id="302" r:id="rId44"/>
    <p:sldId id="304" r:id="rId45"/>
    <p:sldId id="305" r:id="rId46"/>
    <p:sldId id="306" r:id="rId47"/>
    <p:sldId id="303" r:id="rId48"/>
    <p:sldId id="307" r:id="rId49"/>
    <p:sldId id="257" r:id="rId50"/>
    <p:sldId id="282" r:id="rId51"/>
    <p:sldId id="294" r:id="rId52"/>
    <p:sldId id="293" r:id="rId53"/>
    <p:sldId id="283" r:id="rId54"/>
    <p:sldId id="292" r:id="rId55"/>
    <p:sldId id="298" r:id="rId56"/>
    <p:sldId id="272" r:id="rId57"/>
    <p:sldId id="299" r:id="rId58"/>
    <p:sldId id="295" r:id="rId59"/>
    <p:sldId id="297" r:id="rId60"/>
    <p:sldId id="296" r:id="rId61"/>
    <p:sldId id="300" r:id="rId62"/>
    <p:sldId id="301" r:id="rId63"/>
    <p:sldId id="281" r:id="rId64"/>
    <p:sldId id="1693" r:id="rId65"/>
    <p:sldId id="1656" r:id="rId66"/>
    <p:sldId id="1705" r:id="rId67"/>
    <p:sldId id="1729" r:id="rId68"/>
    <p:sldId id="1730" r:id="rId69"/>
    <p:sldId id="258" r:id="rId70"/>
    <p:sldId id="259" r:id="rId71"/>
    <p:sldId id="260" r:id="rId72"/>
    <p:sldId id="261" r:id="rId73"/>
    <p:sldId id="262" r:id="rId74"/>
    <p:sldId id="263" r:id="rId75"/>
    <p:sldId id="264" r:id="rId76"/>
    <p:sldId id="265" r:id="rId77"/>
    <p:sldId id="266" r:id="rId78"/>
    <p:sldId id="267" r:id="rId79"/>
    <p:sldId id="268" r:id="rId80"/>
    <p:sldId id="1694" r:id="rId81"/>
    <p:sldId id="1695" r:id="rId82"/>
    <p:sldId id="1706" r:id="rId83"/>
    <p:sldId id="1696" r:id="rId84"/>
    <p:sldId id="1707" r:id="rId85"/>
    <p:sldId id="1697" r:id="rId86"/>
    <p:sldId id="1698" r:id="rId87"/>
    <p:sldId id="1708" r:id="rId88"/>
    <p:sldId id="1731" r:id="rId89"/>
    <p:sldId id="1732" r:id="rId90"/>
    <p:sldId id="1733" r:id="rId91"/>
    <p:sldId id="1734" r:id="rId92"/>
    <p:sldId id="1735" r:id="rId93"/>
    <p:sldId id="1736" r:id="rId94"/>
    <p:sldId id="1737" r:id="rId95"/>
    <p:sldId id="1738" r:id="rId96"/>
    <p:sldId id="1739" r:id="rId97"/>
    <p:sldId id="1740" r:id="rId98"/>
    <p:sldId id="1741" r:id="rId99"/>
    <p:sldId id="1742" r:id="rId100"/>
    <p:sldId id="1699" r:id="rId101"/>
    <p:sldId id="1658" r:id="rId102"/>
    <p:sldId id="1700" r:id="rId103"/>
    <p:sldId id="1709" r:id="rId104"/>
    <p:sldId id="1701" r:id="rId105"/>
  </p:sldIdLst>
  <p:sldSz cx="9144000" cy="6858000" type="screen4x3"/>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ollins, Jimmie L" initials="CJL" lastIdx="1" clrIdx="0">
    <p:extLst>
      <p:ext uri="{19B8F6BF-5375-455C-9EA6-DF929625EA0E}">
        <p15:presenceInfo xmlns:p15="http://schemas.microsoft.com/office/powerpoint/2012/main" userId="S::jimmie.l.collins@hawaii.gov::00623318-fa2c-40b7-8178-c8e19a4eff4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6475A"/>
    <a:srgbClr val="2A3F56"/>
    <a:srgbClr val="2D3853"/>
    <a:srgbClr val="AADAFF"/>
    <a:srgbClr val="FFFFFF"/>
    <a:srgbClr val="1D098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5361AA0-8984-4B62-ABE1-F7153725BF63}" v="4" dt="2023-05-06T00:53:30.00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6369" autoAdjust="0"/>
  </p:normalViewPr>
  <p:slideViewPr>
    <p:cSldViewPr snapToGrid="0">
      <p:cViewPr varScale="1">
        <p:scale>
          <a:sx n="95" d="100"/>
          <a:sy n="95" d="100"/>
        </p:scale>
        <p:origin x="1360" y="80"/>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12" Type="http://schemas.microsoft.com/office/2016/11/relationships/changesInfo" Target="changesInfos/changesInfo1.xml"/><Relationship Id="rId16" Type="http://schemas.openxmlformats.org/officeDocument/2006/relationships/slide" Target="slides/slide8.xml"/><Relationship Id="rId107" Type="http://schemas.openxmlformats.org/officeDocument/2006/relationships/commentAuthors" Target="commentAuthors.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102" Type="http://schemas.openxmlformats.org/officeDocument/2006/relationships/slide" Target="slides/slide94.xml"/><Relationship Id="rId5" Type="http://schemas.openxmlformats.org/officeDocument/2006/relationships/slideMaster" Target="slideMasters/slideMaster2.xml"/><Relationship Id="rId90" Type="http://schemas.openxmlformats.org/officeDocument/2006/relationships/slide" Target="slides/slide82.xml"/><Relationship Id="rId95" Type="http://schemas.openxmlformats.org/officeDocument/2006/relationships/slide" Target="slides/slide87.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113" Type="http://schemas.microsoft.com/office/2015/10/relationships/revisionInfo" Target="revisionInfo.xml"/><Relationship Id="rId80" Type="http://schemas.openxmlformats.org/officeDocument/2006/relationships/slide" Target="slides/slide72.xml"/><Relationship Id="rId85" Type="http://schemas.openxmlformats.org/officeDocument/2006/relationships/slide" Target="slides/slide77.xml"/><Relationship Id="rId12" Type="http://schemas.openxmlformats.org/officeDocument/2006/relationships/slide" Target="slides/slide4.xml"/><Relationship Id="rId17" Type="http://schemas.openxmlformats.org/officeDocument/2006/relationships/slide" Target="slides/slide9.xml"/><Relationship Id="rId33" Type="http://schemas.openxmlformats.org/officeDocument/2006/relationships/slide" Target="slides/slide25.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08" Type="http://schemas.openxmlformats.org/officeDocument/2006/relationships/presProps" Target="presProps.xml"/><Relationship Id="rId54" Type="http://schemas.openxmlformats.org/officeDocument/2006/relationships/slide" Target="slides/slide46.xml"/><Relationship Id="rId70" Type="http://schemas.openxmlformats.org/officeDocument/2006/relationships/slide" Target="slides/slide62.xml"/><Relationship Id="rId75" Type="http://schemas.openxmlformats.org/officeDocument/2006/relationships/slide" Target="slides/slide67.xml"/><Relationship Id="rId91" Type="http://schemas.openxmlformats.org/officeDocument/2006/relationships/slide" Target="slides/slide83.xml"/><Relationship Id="rId96" Type="http://schemas.openxmlformats.org/officeDocument/2006/relationships/slide" Target="slides/slide88.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6" Type="http://schemas.openxmlformats.org/officeDocument/2006/relationships/notesMaster" Target="notesMasters/notesMaster1.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viewProps" Target="viewProps.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7" Type="http://schemas.openxmlformats.org/officeDocument/2006/relationships/slideMaster" Target="slideMasters/slideMaster4.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theme" Target="theme/theme1.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3" Type="http://schemas.openxmlformats.org/officeDocument/2006/relationships/customXml" Target="../customXml/item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88" Type="http://schemas.openxmlformats.org/officeDocument/2006/relationships/slide" Target="slides/slide80.xml"/><Relationship Id="rId11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llins, Jimmie L" userId="00623318-fa2c-40b7-8178-c8e19a4eff46" providerId="ADAL" clId="{C20AFDBC-A1A1-4A9D-9316-C5275D63500C}"/>
    <pc:docChg chg="undo custSel addSld delSld modSld sldOrd">
      <pc:chgData name="Collins, Jimmie L" userId="00623318-fa2c-40b7-8178-c8e19a4eff46" providerId="ADAL" clId="{C20AFDBC-A1A1-4A9D-9316-C5275D63500C}" dt="2023-05-02T01:02:07.182" v="2010" actId="2165"/>
      <pc:docMkLst>
        <pc:docMk/>
      </pc:docMkLst>
      <pc:sldChg chg="modSp mod">
        <pc:chgData name="Collins, Jimmie L" userId="00623318-fa2c-40b7-8178-c8e19a4eff46" providerId="ADAL" clId="{C20AFDBC-A1A1-4A9D-9316-C5275D63500C}" dt="2023-04-29T01:35:21.298" v="6" actId="6549"/>
        <pc:sldMkLst>
          <pc:docMk/>
          <pc:sldMk cId="2909083016" sldId="362"/>
        </pc:sldMkLst>
        <pc:spChg chg="mod">
          <ac:chgData name="Collins, Jimmie L" userId="00623318-fa2c-40b7-8178-c8e19a4eff46" providerId="ADAL" clId="{C20AFDBC-A1A1-4A9D-9316-C5275D63500C}" dt="2023-04-29T01:35:21.298" v="6" actId="6549"/>
          <ac:spMkLst>
            <pc:docMk/>
            <pc:sldMk cId="2909083016" sldId="362"/>
            <ac:spMk id="25" creationId="{2990B43E-E780-4DBE-AE8D-AB6AA460E954}"/>
          </ac:spMkLst>
        </pc:spChg>
      </pc:sldChg>
      <pc:sldChg chg="modSp mod">
        <pc:chgData name="Collins, Jimmie L" userId="00623318-fa2c-40b7-8178-c8e19a4eff46" providerId="ADAL" clId="{C20AFDBC-A1A1-4A9D-9316-C5275D63500C}" dt="2023-04-29T01:46:09.356" v="156" actId="5793"/>
        <pc:sldMkLst>
          <pc:docMk/>
          <pc:sldMk cId="2014076684" sldId="364"/>
        </pc:sldMkLst>
        <pc:spChg chg="mod">
          <ac:chgData name="Collins, Jimmie L" userId="00623318-fa2c-40b7-8178-c8e19a4eff46" providerId="ADAL" clId="{C20AFDBC-A1A1-4A9D-9316-C5275D63500C}" dt="2023-04-29T01:46:09.356" v="156" actId="5793"/>
          <ac:spMkLst>
            <pc:docMk/>
            <pc:sldMk cId="2014076684" sldId="364"/>
            <ac:spMk id="4" creationId="{4B6A318B-DBDC-72F3-2678-DC2CEA5AE4D8}"/>
          </ac:spMkLst>
        </pc:spChg>
      </pc:sldChg>
      <pc:sldChg chg="del">
        <pc:chgData name="Collins, Jimmie L" userId="00623318-fa2c-40b7-8178-c8e19a4eff46" providerId="ADAL" clId="{C20AFDBC-A1A1-4A9D-9316-C5275D63500C}" dt="2023-04-29T01:53:48.955" v="244" actId="47"/>
        <pc:sldMkLst>
          <pc:docMk/>
          <pc:sldMk cId="3756018445" sldId="366"/>
        </pc:sldMkLst>
      </pc:sldChg>
      <pc:sldChg chg="ord">
        <pc:chgData name="Collins, Jimmie L" userId="00623318-fa2c-40b7-8178-c8e19a4eff46" providerId="ADAL" clId="{C20AFDBC-A1A1-4A9D-9316-C5275D63500C}" dt="2023-05-01T22:49:07.078" v="2009"/>
        <pc:sldMkLst>
          <pc:docMk/>
          <pc:sldMk cId="2003978269" sldId="1637"/>
        </pc:sldMkLst>
      </pc:sldChg>
      <pc:sldChg chg="del">
        <pc:chgData name="Collins, Jimmie L" userId="00623318-fa2c-40b7-8178-c8e19a4eff46" providerId="ADAL" clId="{C20AFDBC-A1A1-4A9D-9316-C5275D63500C}" dt="2023-04-29T01:53:48.955" v="244" actId="47"/>
        <pc:sldMkLst>
          <pc:docMk/>
          <pc:sldMk cId="1878640394" sldId="1638"/>
        </pc:sldMkLst>
      </pc:sldChg>
      <pc:sldChg chg="del">
        <pc:chgData name="Collins, Jimmie L" userId="00623318-fa2c-40b7-8178-c8e19a4eff46" providerId="ADAL" clId="{C20AFDBC-A1A1-4A9D-9316-C5275D63500C}" dt="2023-04-29T01:53:48.955" v="244" actId="47"/>
        <pc:sldMkLst>
          <pc:docMk/>
          <pc:sldMk cId="2936261071" sldId="1639"/>
        </pc:sldMkLst>
      </pc:sldChg>
      <pc:sldChg chg="del">
        <pc:chgData name="Collins, Jimmie L" userId="00623318-fa2c-40b7-8178-c8e19a4eff46" providerId="ADAL" clId="{C20AFDBC-A1A1-4A9D-9316-C5275D63500C}" dt="2023-04-29T01:53:48.955" v="244" actId="47"/>
        <pc:sldMkLst>
          <pc:docMk/>
          <pc:sldMk cId="289950968" sldId="1640"/>
        </pc:sldMkLst>
      </pc:sldChg>
      <pc:sldChg chg="del">
        <pc:chgData name="Collins, Jimmie L" userId="00623318-fa2c-40b7-8178-c8e19a4eff46" providerId="ADAL" clId="{C20AFDBC-A1A1-4A9D-9316-C5275D63500C}" dt="2023-04-29T01:53:48.955" v="244" actId="47"/>
        <pc:sldMkLst>
          <pc:docMk/>
          <pc:sldMk cId="1438829852" sldId="1641"/>
        </pc:sldMkLst>
      </pc:sldChg>
      <pc:sldChg chg="del">
        <pc:chgData name="Collins, Jimmie L" userId="00623318-fa2c-40b7-8178-c8e19a4eff46" providerId="ADAL" clId="{C20AFDBC-A1A1-4A9D-9316-C5275D63500C}" dt="2023-04-29T01:53:48.955" v="244" actId="47"/>
        <pc:sldMkLst>
          <pc:docMk/>
          <pc:sldMk cId="1263584968" sldId="1642"/>
        </pc:sldMkLst>
      </pc:sldChg>
      <pc:sldChg chg="del">
        <pc:chgData name="Collins, Jimmie L" userId="00623318-fa2c-40b7-8178-c8e19a4eff46" providerId="ADAL" clId="{C20AFDBC-A1A1-4A9D-9316-C5275D63500C}" dt="2023-04-29T01:53:48.955" v="244" actId="47"/>
        <pc:sldMkLst>
          <pc:docMk/>
          <pc:sldMk cId="3026885770" sldId="1646"/>
        </pc:sldMkLst>
      </pc:sldChg>
      <pc:sldChg chg="del">
        <pc:chgData name="Collins, Jimmie L" userId="00623318-fa2c-40b7-8178-c8e19a4eff46" providerId="ADAL" clId="{C20AFDBC-A1A1-4A9D-9316-C5275D63500C}" dt="2023-04-29T01:53:48.955" v="244" actId="47"/>
        <pc:sldMkLst>
          <pc:docMk/>
          <pc:sldMk cId="3479532471" sldId="1647"/>
        </pc:sldMkLst>
      </pc:sldChg>
      <pc:sldChg chg="del">
        <pc:chgData name="Collins, Jimmie L" userId="00623318-fa2c-40b7-8178-c8e19a4eff46" providerId="ADAL" clId="{C20AFDBC-A1A1-4A9D-9316-C5275D63500C}" dt="2023-04-29T01:53:48.955" v="244" actId="47"/>
        <pc:sldMkLst>
          <pc:docMk/>
          <pc:sldMk cId="595511184" sldId="1648"/>
        </pc:sldMkLst>
      </pc:sldChg>
      <pc:sldChg chg="del">
        <pc:chgData name="Collins, Jimmie L" userId="00623318-fa2c-40b7-8178-c8e19a4eff46" providerId="ADAL" clId="{C20AFDBC-A1A1-4A9D-9316-C5275D63500C}" dt="2023-04-29T01:53:48.955" v="244" actId="47"/>
        <pc:sldMkLst>
          <pc:docMk/>
          <pc:sldMk cId="2181496222" sldId="1649"/>
        </pc:sldMkLst>
      </pc:sldChg>
      <pc:sldChg chg="del">
        <pc:chgData name="Collins, Jimmie L" userId="00623318-fa2c-40b7-8178-c8e19a4eff46" providerId="ADAL" clId="{C20AFDBC-A1A1-4A9D-9316-C5275D63500C}" dt="2023-04-29T01:53:48.955" v="244" actId="47"/>
        <pc:sldMkLst>
          <pc:docMk/>
          <pc:sldMk cId="651946760" sldId="1650"/>
        </pc:sldMkLst>
      </pc:sldChg>
      <pc:sldChg chg="del">
        <pc:chgData name="Collins, Jimmie L" userId="00623318-fa2c-40b7-8178-c8e19a4eff46" providerId="ADAL" clId="{C20AFDBC-A1A1-4A9D-9316-C5275D63500C}" dt="2023-04-29T01:53:48.955" v="244" actId="47"/>
        <pc:sldMkLst>
          <pc:docMk/>
          <pc:sldMk cId="2266389830" sldId="1651"/>
        </pc:sldMkLst>
      </pc:sldChg>
      <pc:sldChg chg="del">
        <pc:chgData name="Collins, Jimmie L" userId="00623318-fa2c-40b7-8178-c8e19a4eff46" providerId="ADAL" clId="{C20AFDBC-A1A1-4A9D-9316-C5275D63500C}" dt="2023-04-29T01:53:48.955" v="244" actId="47"/>
        <pc:sldMkLst>
          <pc:docMk/>
          <pc:sldMk cId="3055965252" sldId="1652"/>
        </pc:sldMkLst>
      </pc:sldChg>
      <pc:sldChg chg="del">
        <pc:chgData name="Collins, Jimmie L" userId="00623318-fa2c-40b7-8178-c8e19a4eff46" providerId="ADAL" clId="{C20AFDBC-A1A1-4A9D-9316-C5275D63500C}" dt="2023-04-29T01:53:48.955" v="244" actId="47"/>
        <pc:sldMkLst>
          <pc:docMk/>
          <pc:sldMk cId="2407409300" sldId="1653"/>
        </pc:sldMkLst>
      </pc:sldChg>
      <pc:sldChg chg="modSp mod ord">
        <pc:chgData name="Collins, Jimmie L" userId="00623318-fa2c-40b7-8178-c8e19a4eff46" providerId="ADAL" clId="{C20AFDBC-A1A1-4A9D-9316-C5275D63500C}" dt="2023-04-29T01:42:24.724" v="67" actId="2711"/>
        <pc:sldMkLst>
          <pc:docMk/>
          <pc:sldMk cId="2208175683" sldId="1655"/>
        </pc:sldMkLst>
        <pc:spChg chg="mod">
          <ac:chgData name="Collins, Jimmie L" userId="00623318-fa2c-40b7-8178-c8e19a4eff46" providerId="ADAL" clId="{C20AFDBC-A1A1-4A9D-9316-C5275D63500C}" dt="2023-04-29T01:42:24.724" v="67" actId="2711"/>
          <ac:spMkLst>
            <pc:docMk/>
            <pc:sldMk cId="2208175683" sldId="1655"/>
            <ac:spMk id="3" creationId="{562F077E-0DD0-CF37-F8EC-B7F8B5D2E725}"/>
          </ac:spMkLst>
        </pc:spChg>
      </pc:sldChg>
      <pc:sldChg chg="modSp mod ord">
        <pc:chgData name="Collins, Jimmie L" userId="00623318-fa2c-40b7-8178-c8e19a4eff46" providerId="ADAL" clId="{C20AFDBC-A1A1-4A9D-9316-C5275D63500C}" dt="2023-04-29T01:53:13.345" v="243"/>
        <pc:sldMkLst>
          <pc:docMk/>
          <pc:sldMk cId="2440395434" sldId="1656"/>
        </pc:sldMkLst>
        <pc:spChg chg="mod">
          <ac:chgData name="Collins, Jimmie L" userId="00623318-fa2c-40b7-8178-c8e19a4eff46" providerId="ADAL" clId="{C20AFDBC-A1A1-4A9D-9316-C5275D63500C}" dt="2023-04-29T01:52:44.814" v="231" actId="313"/>
          <ac:spMkLst>
            <pc:docMk/>
            <pc:sldMk cId="2440395434" sldId="1656"/>
            <ac:spMk id="32" creationId="{23AF85E5-648C-ABEE-7476-C10205986FCD}"/>
          </ac:spMkLst>
        </pc:spChg>
      </pc:sldChg>
      <pc:sldChg chg="del">
        <pc:chgData name="Collins, Jimmie L" userId="00623318-fa2c-40b7-8178-c8e19a4eff46" providerId="ADAL" clId="{C20AFDBC-A1A1-4A9D-9316-C5275D63500C}" dt="2023-04-29T01:53:48.955" v="244" actId="47"/>
        <pc:sldMkLst>
          <pc:docMk/>
          <pc:sldMk cId="3703308164" sldId="1657"/>
        </pc:sldMkLst>
      </pc:sldChg>
      <pc:sldChg chg="ord">
        <pc:chgData name="Collins, Jimmie L" userId="00623318-fa2c-40b7-8178-c8e19a4eff46" providerId="ADAL" clId="{C20AFDBC-A1A1-4A9D-9316-C5275D63500C}" dt="2023-04-29T01:54:25" v="250"/>
        <pc:sldMkLst>
          <pc:docMk/>
          <pc:sldMk cId="886335339" sldId="1658"/>
        </pc:sldMkLst>
      </pc:sldChg>
      <pc:sldChg chg="del">
        <pc:chgData name="Collins, Jimmie L" userId="00623318-fa2c-40b7-8178-c8e19a4eff46" providerId="ADAL" clId="{C20AFDBC-A1A1-4A9D-9316-C5275D63500C}" dt="2023-04-29T01:54:31.622" v="251" actId="47"/>
        <pc:sldMkLst>
          <pc:docMk/>
          <pc:sldMk cId="3317009603" sldId="1659"/>
        </pc:sldMkLst>
      </pc:sldChg>
      <pc:sldChg chg="del">
        <pc:chgData name="Collins, Jimmie L" userId="00623318-fa2c-40b7-8178-c8e19a4eff46" providerId="ADAL" clId="{C20AFDBC-A1A1-4A9D-9316-C5275D63500C}" dt="2023-04-29T01:52:31.322" v="230" actId="47"/>
        <pc:sldMkLst>
          <pc:docMk/>
          <pc:sldMk cId="3420615760" sldId="1660"/>
        </pc:sldMkLst>
      </pc:sldChg>
      <pc:sldChg chg="del">
        <pc:chgData name="Collins, Jimmie L" userId="00623318-fa2c-40b7-8178-c8e19a4eff46" providerId="ADAL" clId="{C20AFDBC-A1A1-4A9D-9316-C5275D63500C}" dt="2023-04-29T01:52:23.627" v="229" actId="47"/>
        <pc:sldMkLst>
          <pc:docMk/>
          <pc:sldMk cId="1529837870" sldId="1661"/>
        </pc:sldMkLst>
      </pc:sldChg>
      <pc:sldChg chg="del">
        <pc:chgData name="Collins, Jimmie L" userId="00623318-fa2c-40b7-8178-c8e19a4eff46" providerId="ADAL" clId="{C20AFDBC-A1A1-4A9D-9316-C5275D63500C}" dt="2023-04-29T01:53:48.955" v="244" actId="47"/>
        <pc:sldMkLst>
          <pc:docMk/>
          <pc:sldMk cId="2136641594" sldId="1662"/>
        </pc:sldMkLst>
      </pc:sldChg>
      <pc:sldChg chg="del">
        <pc:chgData name="Collins, Jimmie L" userId="00623318-fa2c-40b7-8178-c8e19a4eff46" providerId="ADAL" clId="{C20AFDBC-A1A1-4A9D-9316-C5275D63500C}" dt="2023-04-29T01:52:23.627" v="229" actId="47"/>
        <pc:sldMkLst>
          <pc:docMk/>
          <pc:sldMk cId="443888538" sldId="1663"/>
        </pc:sldMkLst>
      </pc:sldChg>
      <pc:sldChg chg="del">
        <pc:chgData name="Collins, Jimmie L" userId="00623318-fa2c-40b7-8178-c8e19a4eff46" providerId="ADAL" clId="{C20AFDBC-A1A1-4A9D-9316-C5275D63500C}" dt="2023-04-29T01:52:23.627" v="229" actId="47"/>
        <pc:sldMkLst>
          <pc:docMk/>
          <pc:sldMk cId="1780492201" sldId="1664"/>
        </pc:sldMkLst>
      </pc:sldChg>
      <pc:sldChg chg="del">
        <pc:chgData name="Collins, Jimmie L" userId="00623318-fa2c-40b7-8178-c8e19a4eff46" providerId="ADAL" clId="{C20AFDBC-A1A1-4A9D-9316-C5275D63500C}" dt="2023-04-29T01:52:23.627" v="229" actId="47"/>
        <pc:sldMkLst>
          <pc:docMk/>
          <pc:sldMk cId="1118017102" sldId="1665"/>
        </pc:sldMkLst>
      </pc:sldChg>
      <pc:sldChg chg="del">
        <pc:chgData name="Collins, Jimmie L" userId="00623318-fa2c-40b7-8178-c8e19a4eff46" providerId="ADAL" clId="{C20AFDBC-A1A1-4A9D-9316-C5275D63500C}" dt="2023-04-29T01:52:23.627" v="229" actId="47"/>
        <pc:sldMkLst>
          <pc:docMk/>
          <pc:sldMk cId="2463994211" sldId="1666"/>
        </pc:sldMkLst>
      </pc:sldChg>
      <pc:sldChg chg="del">
        <pc:chgData name="Collins, Jimmie L" userId="00623318-fa2c-40b7-8178-c8e19a4eff46" providerId="ADAL" clId="{C20AFDBC-A1A1-4A9D-9316-C5275D63500C}" dt="2023-04-29T01:52:23.627" v="229" actId="47"/>
        <pc:sldMkLst>
          <pc:docMk/>
          <pc:sldMk cId="2298203490" sldId="1667"/>
        </pc:sldMkLst>
      </pc:sldChg>
      <pc:sldChg chg="del">
        <pc:chgData name="Collins, Jimmie L" userId="00623318-fa2c-40b7-8178-c8e19a4eff46" providerId="ADAL" clId="{C20AFDBC-A1A1-4A9D-9316-C5275D63500C}" dt="2023-04-29T01:52:23.627" v="229" actId="47"/>
        <pc:sldMkLst>
          <pc:docMk/>
          <pc:sldMk cId="3190340829" sldId="1668"/>
        </pc:sldMkLst>
      </pc:sldChg>
      <pc:sldChg chg="del">
        <pc:chgData name="Collins, Jimmie L" userId="00623318-fa2c-40b7-8178-c8e19a4eff46" providerId="ADAL" clId="{C20AFDBC-A1A1-4A9D-9316-C5275D63500C}" dt="2023-04-29T01:52:23.627" v="229" actId="47"/>
        <pc:sldMkLst>
          <pc:docMk/>
          <pc:sldMk cId="4055308829" sldId="1669"/>
        </pc:sldMkLst>
      </pc:sldChg>
      <pc:sldChg chg="del">
        <pc:chgData name="Collins, Jimmie L" userId="00623318-fa2c-40b7-8178-c8e19a4eff46" providerId="ADAL" clId="{C20AFDBC-A1A1-4A9D-9316-C5275D63500C}" dt="2023-04-29T01:52:23.627" v="229" actId="47"/>
        <pc:sldMkLst>
          <pc:docMk/>
          <pc:sldMk cId="2097068563" sldId="1670"/>
        </pc:sldMkLst>
      </pc:sldChg>
      <pc:sldChg chg="del">
        <pc:chgData name="Collins, Jimmie L" userId="00623318-fa2c-40b7-8178-c8e19a4eff46" providerId="ADAL" clId="{C20AFDBC-A1A1-4A9D-9316-C5275D63500C}" dt="2023-04-29T01:52:23.627" v="229" actId="47"/>
        <pc:sldMkLst>
          <pc:docMk/>
          <pc:sldMk cId="255282277" sldId="1671"/>
        </pc:sldMkLst>
      </pc:sldChg>
      <pc:sldChg chg="del">
        <pc:chgData name="Collins, Jimmie L" userId="00623318-fa2c-40b7-8178-c8e19a4eff46" providerId="ADAL" clId="{C20AFDBC-A1A1-4A9D-9316-C5275D63500C}" dt="2023-04-29T01:52:23.627" v="229" actId="47"/>
        <pc:sldMkLst>
          <pc:docMk/>
          <pc:sldMk cId="2188074131" sldId="1672"/>
        </pc:sldMkLst>
      </pc:sldChg>
      <pc:sldChg chg="del">
        <pc:chgData name="Collins, Jimmie L" userId="00623318-fa2c-40b7-8178-c8e19a4eff46" providerId="ADAL" clId="{C20AFDBC-A1A1-4A9D-9316-C5275D63500C}" dt="2023-04-29T01:52:23.627" v="229" actId="47"/>
        <pc:sldMkLst>
          <pc:docMk/>
          <pc:sldMk cId="3631490291" sldId="1673"/>
        </pc:sldMkLst>
      </pc:sldChg>
      <pc:sldChg chg="del">
        <pc:chgData name="Collins, Jimmie L" userId="00623318-fa2c-40b7-8178-c8e19a4eff46" providerId="ADAL" clId="{C20AFDBC-A1A1-4A9D-9316-C5275D63500C}" dt="2023-04-29T01:52:23.627" v="229" actId="47"/>
        <pc:sldMkLst>
          <pc:docMk/>
          <pc:sldMk cId="1840258787" sldId="1674"/>
        </pc:sldMkLst>
      </pc:sldChg>
      <pc:sldChg chg="del">
        <pc:chgData name="Collins, Jimmie L" userId="00623318-fa2c-40b7-8178-c8e19a4eff46" providerId="ADAL" clId="{C20AFDBC-A1A1-4A9D-9316-C5275D63500C}" dt="2023-04-29T01:52:23.627" v="229" actId="47"/>
        <pc:sldMkLst>
          <pc:docMk/>
          <pc:sldMk cId="3575538747" sldId="1675"/>
        </pc:sldMkLst>
      </pc:sldChg>
      <pc:sldChg chg="del">
        <pc:chgData name="Collins, Jimmie L" userId="00623318-fa2c-40b7-8178-c8e19a4eff46" providerId="ADAL" clId="{C20AFDBC-A1A1-4A9D-9316-C5275D63500C}" dt="2023-04-29T01:52:23.627" v="229" actId="47"/>
        <pc:sldMkLst>
          <pc:docMk/>
          <pc:sldMk cId="1983866205" sldId="1676"/>
        </pc:sldMkLst>
      </pc:sldChg>
      <pc:sldChg chg="del">
        <pc:chgData name="Collins, Jimmie L" userId="00623318-fa2c-40b7-8178-c8e19a4eff46" providerId="ADAL" clId="{C20AFDBC-A1A1-4A9D-9316-C5275D63500C}" dt="2023-04-29T01:52:23.627" v="229" actId="47"/>
        <pc:sldMkLst>
          <pc:docMk/>
          <pc:sldMk cId="3058706011" sldId="1677"/>
        </pc:sldMkLst>
      </pc:sldChg>
      <pc:sldChg chg="del">
        <pc:chgData name="Collins, Jimmie L" userId="00623318-fa2c-40b7-8178-c8e19a4eff46" providerId="ADAL" clId="{C20AFDBC-A1A1-4A9D-9316-C5275D63500C}" dt="2023-04-29T01:52:23.627" v="229" actId="47"/>
        <pc:sldMkLst>
          <pc:docMk/>
          <pc:sldMk cId="1248852434" sldId="1678"/>
        </pc:sldMkLst>
      </pc:sldChg>
      <pc:sldChg chg="del">
        <pc:chgData name="Collins, Jimmie L" userId="00623318-fa2c-40b7-8178-c8e19a4eff46" providerId="ADAL" clId="{C20AFDBC-A1A1-4A9D-9316-C5275D63500C}" dt="2023-04-29T01:52:23.627" v="229" actId="47"/>
        <pc:sldMkLst>
          <pc:docMk/>
          <pc:sldMk cId="789650685" sldId="1679"/>
        </pc:sldMkLst>
      </pc:sldChg>
      <pc:sldChg chg="del">
        <pc:chgData name="Collins, Jimmie L" userId="00623318-fa2c-40b7-8178-c8e19a4eff46" providerId="ADAL" clId="{C20AFDBC-A1A1-4A9D-9316-C5275D63500C}" dt="2023-04-29T01:52:23.627" v="229" actId="47"/>
        <pc:sldMkLst>
          <pc:docMk/>
          <pc:sldMk cId="2300600920" sldId="1680"/>
        </pc:sldMkLst>
      </pc:sldChg>
      <pc:sldChg chg="del">
        <pc:chgData name="Collins, Jimmie L" userId="00623318-fa2c-40b7-8178-c8e19a4eff46" providerId="ADAL" clId="{C20AFDBC-A1A1-4A9D-9316-C5275D63500C}" dt="2023-04-29T01:52:23.627" v="229" actId="47"/>
        <pc:sldMkLst>
          <pc:docMk/>
          <pc:sldMk cId="157282050" sldId="1681"/>
        </pc:sldMkLst>
      </pc:sldChg>
      <pc:sldChg chg="del">
        <pc:chgData name="Collins, Jimmie L" userId="00623318-fa2c-40b7-8178-c8e19a4eff46" providerId="ADAL" clId="{C20AFDBC-A1A1-4A9D-9316-C5275D63500C}" dt="2023-04-29T01:52:23.627" v="229" actId="47"/>
        <pc:sldMkLst>
          <pc:docMk/>
          <pc:sldMk cId="4057566352" sldId="1682"/>
        </pc:sldMkLst>
      </pc:sldChg>
      <pc:sldChg chg="del">
        <pc:chgData name="Collins, Jimmie L" userId="00623318-fa2c-40b7-8178-c8e19a4eff46" providerId="ADAL" clId="{C20AFDBC-A1A1-4A9D-9316-C5275D63500C}" dt="2023-04-29T01:52:23.627" v="229" actId="47"/>
        <pc:sldMkLst>
          <pc:docMk/>
          <pc:sldMk cId="2562151008" sldId="1683"/>
        </pc:sldMkLst>
      </pc:sldChg>
      <pc:sldChg chg="del">
        <pc:chgData name="Collins, Jimmie L" userId="00623318-fa2c-40b7-8178-c8e19a4eff46" providerId="ADAL" clId="{C20AFDBC-A1A1-4A9D-9316-C5275D63500C}" dt="2023-04-29T01:52:23.627" v="229" actId="47"/>
        <pc:sldMkLst>
          <pc:docMk/>
          <pc:sldMk cId="63141661" sldId="1684"/>
        </pc:sldMkLst>
      </pc:sldChg>
      <pc:sldChg chg="del">
        <pc:chgData name="Collins, Jimmie L" userId="00623318-fa2c-40b7-8178-c8e19a4eff46" providerId="ADAL" clId="{C20AFDBC-A1A1-4A9D-9316-C5275D63500C}" dt="2023-04-29T01:52:23.627" v="229" actId="47"/>
        <pc:sldMkLst>
          <pc:docMk/>
          <pc:sldMk cId="2374903982" sldId="1685"/>
        </pc:sldMkLst>
      </pc:sldChg>
      <pc:sldChg chg="del">
        <pc:chgData name="Collins, Jimmie L" userId="00623318-fa2c-40b7-8178-c8e19a4eff46" providerId="ADAL" clId="{C20AFDBC-A1A1-4A9D-9316-C5275D63500C}" dt="2023-04-29T01:52:23.627" v="229" actId="47"/>
        <pc:sldMkLst>
          <pc:docMk/>
          <pc:sldMk cId="3455060948" sldId="1686"/>
        </pc:sldMkLst>
      </pc:sldChg>
      <pc:sldChg chg="del">
        <pc:chgData name="Collins, Jimmie L" userId="00623318-fa2c-40b7-8178-c8e19a4eff46" providerId="ADAL" clId="{C20AFDBC-A1A1-4A9D-9316-C5275D63500C}" dt="2023-04-29T01:52:23.627" v="229" actId="47"/>
        <pc:sldMkLst>
          <pc:docMk/>
          <pc:sldMk cId="820627735" sldId="1687"/>
        </pc:sldMkLst>
      </pc:sldChg>
      <pc:sldChg chg="modSp add mod">
        <pc:chgData name="Collins, Jimmie L" userId="00623318-fa2c-40b7-8178-c8e19a4eff46" providerId="ADAL" clId="{C20AFDBC-A1A1-4A9D-9316-C5275D63500C}" dt="2023-04-29T01:46:33.420" v="158"/>
        <pc:sldMkLst>
          <pc:docMk/>
          <pc:sldMk cId="2726532377" sldId="1688"/>
        </pc:sldMkLst>
        <pc:spChg chg="mod">
          <ac:chgData name="Collins, Jimmie L" userId="00623318-fa2c-40b7-8178-c8e19a4eff46" providerId="ADAL" clId="{C20AFDBC-A1A1-4A9D-9316-C5275D63500C}" dt="2023-04-29T01:46:33.420" v="158"/>
          <ac:spMkLst>
            <pc:docMk/>
            <pc:sldMk cId="2726532377" sldId="1688"/>
            <ac:spMk id="4" creationId="{4B6A318B-DBDC-72F3-2678-DC2CEA5AE4D8}"/>
          </ac:spMkLst>
        </pc:spChg>
      </pc:sldChg>
      <pc:sldChg chg="modSp add mod">
        <pc:chgData name="Collins, Jimmie L" userId="00623318-fa2c-40b7-8178-c8e19a4eff46" providerId="ADAL" clId="{C20AFDBC-A1A1-4A9D-9316-C5275D63500C}" dt="2023-04-29T01:46:39.954" v="159"/>
        <pc:sldMkLst>
          <pc:docMk/>
          <pc:sldMk cId="209866278" sldId="1689"/>
        </pc:sldMkLst>
        <pc:spChg chg="mod">
          <ac:chgData name="Collins, Jimmie L" userId="00623318-fa2c-40b7-8178-c8e19a4eff46" providerId="ADAL" clId="{C20AFDBC-A1A1-4A9D-9316-C5275D63500C}" dt="2023-04-29T01:46:39.954" v="159"/>
          <ac:spMkLst>
            <pc:docMk/>
            <pc:sldMk cId="209866278" sldId="1689"/>
            <ac:spMk id="4" creationId="{4B6A318B-DBDC-72F3-2678-DC2CEA5AE4D8}"/>
          </ac:spMkLst>
        </pc:spChg>
      </pc:sldChg>
      <pc:sldChg chg="modSp add mod">
        <pc:chgData name="Collins, Jimmie L" userId="00623318-fa2c-40b7-8178-c8e19a4eff46" providerId="ADAL" clId="{C20AFDBC-A1A1-4A9D-9316-C5275D63500C}" dt="2023-04-29T01:56:13.966" v="292" actId="20577"/>
        <pc:sldMkLst>
          <pc:docMk/>
          <pc:sldMk cId="304181498" sldId="1690"/>
        </pc:sldMkLst>
        <pc:spChg chg="mod">
          <ac:chgData name="Collins, Jimmie L" userId="00623318-fa2c-40b7-8178-c8e19a4eff46" providerId="ADAL" clId="{C20AFDBC-A1A1-4A9D-9316-C5275D63500C}" dt="2023-04-29T01:56:13.966" v="292" actId="20577"/>
          <ac:spMkLst>
            <pc:docMk/>
            <pc:sldMk cId="304181498" sldId="1690"/>
            <ac:spMk id="2" creationId="{2C1C3D11-C18A-4865-9DE9-6D0834DFDA16}"/>
          </ac:spMkLst>
        </pc:spChg>
        <pc:spChg chg="mod">
          <ac:chgData name="Collins, Jimmie L" userId="00623318-fa2c-40b7-8178-c8e19a4eff46" providerId="ADAL" clId="{C20AFDBC-A1A1-4A9D-9316-C5275D63500C}" dt="2023-04-29T01:54:57.982" v="253"/>
          <ac:spMkLst>
            <pc:docMk/>
            <pc:sldMk cId="304181498" sldId="1690"/>
            <ac:spMk id="4" creationId="{4B6A318B-DBDC-72F3-2678-DC2CEA5AE4D8}"/>
          </ac:spMkLst>
        </pc:spChg>
      </pc:sldChg>
      <pc:sldChg chg="modSp add mod">
        <pc:chgData name="Collins, Jimmie L" userId="00623318-fa2c-40b7-8178-c8e19a4eff46" providerId="ADAL" clId="{C20AFDBC-A1A1-4A9D-9316-C5275D63500C}" dt="2023-04-29T01:46:27.973" v="157"/>
        <pc:sldMkLst>
          <pc:docMk/>
          <pc:sldMk cId="3625032353" sldId="1691"/>
        </pc:sldMkLst>
        <pc:spChg chg="mod">
          <ac:chgData name="Collins, Jimmie L" userId="00623318-fa2c-40b7-8178-c8e19a4eff46" providerId="ADAL" clId="{C20AFDBC-A1A1-4A9D-9316-C5275D63500C}" dt="2023-04-29T01:46:27.973" v="157"/>
          <ac:spMkLst>
            <pc:docMk/>
            <pc:sldMk cId="3625032353" sldId="1691"/>
            <ac:spMk id="4" creationId="{4B6A318B-DBDC-72F3-2678-DC2CEA5AE4D8}"/>
          </ac:spMkLst>
        </pc:spChg>
      </pc:sldChg>
      <pc:sldChg chg="modSp add mod">
        <pc:chgData name="Collins, Jimmie L" userId="00623318-fa2c-40b7-8178-c8e19a4eff46" providerId="ADAL" clId="{C20AFDBC-A1A1-4A9D-9316-C5275D63500C}" dt="2023-04-29T01:46:57.139" v="161"/>
        <pc:sldMkLst>
          <pc:docMk/>
          <pc:sldMk cId="653688502" sldId="1692"/>
        </pc:sldMkLst>
        <pc:spChg chg="mod">
          <ac:chgData name="Collins, Jimmie L" userId="00623318-fa2c-40b7-8178-c8e19a4eff46" providerId="ADAL" clId="{C20AFDBC-A1A1-4A9D-9316-C5275D63500C}" dt="2023-04-29T01:46:57.139" v="161"/>
          <ac:spMkLst>
            <pc:docMk/>
            <pc:sldMk cId="653688502" sldId="1692"/>
            <ac:spMk id="4" creationId="{4B6A318B-DBDC-72F3-2678-DC2CEA5AE4D8}"/>
          </ac:spMkLst>
        </pc:spChg>
      </pc:sldChg>
      <pc:sldChg chg="modSp add mod">
        <pc:chgData name="Collins, Jimmie L" userId="00623318-fa2c-40b7-8178-c8e19a4eff46" providerId="ADAL" clId="{C20AFDBC-A1A1-4A9D-9316-C5275D63500C}" dt="2023-04-29T01:47:02.553" v="162"/>
        <pc:sldMkLst>
          <pc:docMk/>
          <pc:sldMk cId="3889317444" sldId="1693"/>
        </pc:sldMkLst>
        <pc:spChg chg="mod">
          <ac:chgData name="Collins, Jimmie L" userId="00623318-fa2c-40b7-8178-c8e19a4eff46" providerId="ADAL" clId="{C20AFDBC-A1A1-4A9D-9316-C5275D63500C}" dt="2023-04-29T01:47:02.553" v="162"/>
          <ac:spMkLst>
            <pc:docMk/>
            <pc:sldMk cId="3889317444" sldId="1693"/>
            <ac:spMk id="4" creationId="{4B6A318B-DBDC-72F3-2678-DC2CEA5AE4D8}"/>
          </ac:spMkLst>
        </pc:spChg>
      </pc:sldChg>
      <pc:sldChg chg="modSp add mod">
        <pc:chgData name="Collins, Jimmie L" userId="00623318-fa2c-40b7-8178-c8e19a4eff46" providerId="ADAL" clId="{C20AFDBC-A1A1-4A9D-9316-C5275D63500C}" dt="2023-04-29T01:47:21.361" v="165" actId="6549"/>
        <pc:sldMkLst>
          <pc:docMk/>
          <pc:sldMk cId="4166126826" sldId="1694"/>
        </pc:sldMkLst>
        <pc:spChg chg="mod">
          <ac:chgData name="Collins, Jimmie L" userId="00623318-fa2c-40b7-8178-c8e19a4eff46" providerId="ADAL" clId="{C20AFDBC-A1A1-4A9D-9316-C5275D63500C}" dt="2023-04-29T01:47:21.361" v="165" actId="6549"/>
          <ac:spMkLst>
            <pc:docMk/>
            <pc:sldMk cId="4166126826" sldId="1694"/>
            <ac:spMk id="4" creationId="{4B6A318B-DBDC-72F3-2678-DC2CEA5AE4D8}"/>
          </ac:spMkLst>
        </pc:spChg>
      </pc:sldChg>
      <pc:sldChg chg="modSp add mod">
        <pc:chgData name="Collins, Jimmie L" userId="00623318-fa2c-40b7-8178-c8e19a4eff46" providerId="ADAL" clId="{C20AFDBC-A1A1-4A9D-9316-C5275D63500C}" dt="2023-04-29T01:47:31.081" v="171" actId="20577"/>
        <pc:sldMkLst>
          <pc:docMk/>
          <pc:sldMk cId="3447075098" sldId="1695"/>
        </pc:sldMkLst>
        <pc:spChg chg="mod">
          <ac:chgData name="Collins, Jimmie L" userId="00623318-fa2c-40b7-8178-c8e19a4eff46" providerId="ADAL" clId="{C20AFDBC-A1A1-4A9D-9316-C5275D63500C}" dt="2023-04-29T01:47:31.081" v="171" actId="20577"/>
          <ac:spMkLst>
            <pc:docMk/>
            <pc:sldMk cId="3447075098" sldId="1695"/>
            <ac:spMk id="4" creationId="{4B6A318B-DBDC-72F3-2678-DC2CEA5AE4D8}"/>
          </ac:spMkLst>
        </pc:spChg>
      </pc:sldChg>
      <pc:sldChg chg="modSp add mod">
        <pc:chgData name="Collins, Jimmie L" userId="00623318-fa2c-40b7-8178-c8e19a4eff46" providerId="ADAL" clId="{C20AFDBC-A1A1-4A9D-9316-C5275D63500C}" dt="2023-04-29T01:47:39.470" v="172"/>
        <pc:sldMkLst>
          <pc:docMk/>
          <pc:sldMk cId="815557511" sldId="1696"/>
        </pc:sldMkLst>
        <pc:spChg chg="mod">
          <ac:chgData name="Collins, Jimmie L" userId="00623318-fa2c-40b7-8178-c8e19a4eff46" providerId="ADAL" clId="{C20AFDBC-A1A1-4A9D-9316-C5275D63500C}" dt="2023-04-29T01:47:39.470" v="172"/>
          <ac:spMkLst>
            <pc:docMk/>
            <pc:sldMk cId="815557511" sldId="1696"/>
            <ac:spMk id="4" creationId="{4B6A318B-DBDC-72F3-2678-DC2CEA5AE4D8}"/>
          </ac:spMkLst>
        </pc:spChg>
      </pc:sldChg>
      <pc:sldChg chg="modSp add mod">
        <pc:chgData name="Collins, Jimmie L" userId="00623318-fa2c-40b7-8178-c8e19a4eff46" providerId="ADAL" clId="{C20AFDBC-A1A1-4A9D-9316-C5275D63500C}" dt="2023-04-29T01:47:48.620" v="173"/>
        <pc:sldMkLst>
          <pc:docMk/>
          <pc:sldMk cId="4146783225" sldId="1697"/>
        </pc:sldMkLst>
        <pc:spChg chg="mod">
          <ac:chgData name="Collins, Jimmie L" userId="00623318-fa2c-40b7-8178-c8e19a4eff46" providerId="ADAL" clId="{C20AFDBC-A1A1-4A9D-9316-C5275D63500C}" dt="2023-04-29T01:47:48.620" v="173"/>
          <ac:spMkLst>
            <pc:docMk/>
            <pc:sldMk cId="4146783225" sldId="1697"/>
            <ac:spMk id="4" creationId="{4B6A318B-DBDC-72F3-2678-DC2CEA5AE4D8}"/>
          </ac:spMkLst>
        </pc:spChg>
      </pc:sldChg>
      <pc:sldChg chg="modSp add mod">
        <pc:chgData name="Collins, Jimmie L" userId="00623318-fa2c-40b7-8178-c8e19a4eff46" providerId="ADAL" clId="{C20AFDBC-A1A1-4A9D-9316-C5275D63500C}" dt="2023-04-29T01:47:55.119" v="174"/>
        <pc:sldMkLst>
          <pc:docMk/>
          <pc:sldMk cId="3114002695" sldId="1698"/>
        </pc:sldMkLst>
        <pc:spChg chg="mod">
          <ac:chgData name="Collins, Jimmie L" userId="00623318-fa2c-40b7-8178-c8e19a4eff46" providerId="ADAL" clId="{C20AFDBC-A1A1-4A9D-9316-C5275D63500C}" dt="2023-04-29T01:47:55.119" v="174"/>
          <ac:spMkLst>
            <pc:docMk/>
            <pc:sldMk cId="3114002695" sldId="1698"/>
            <ac:spMk id="4" creationId="{4B6A318B-DBDC-72F3-2678-DC2CEA5AE4D8}"/>
          </ac:spMkLst>
        </pc:spChg>
      </pc:sldChg>
      <pc:sldChg chg="modSp add mod">
        <pc:chgData name="Collins, Jimmie L" userId="00623318-fa2c-40b7-8178-c8e19a4eff46" providerId="ADAL" clId="{C20AFDBC-A1A1-4A9D-9316-C5275D63500C}" dt="2023-04-29T01:48:01.429" v="175"/>
        <pc:sldMkLst>
          <pc:docMk/>
          <pc:sldMk cId="3538639250" sldId="1699"/>
        </pc:sldMkLst>
        <pc:spChg chg="mod">
          <ac:chgData name="Collins, Jimmie L" userId="00623318-fa2c-40b7-8178-c8e19a4eff46" providerId="ADAL" clId="{C20AFDBC-A1A1-4A9D-9316-C5275D63500C}" dt="2023-04-29T01:48:01.429" v="175"/>
          <ac:spMkLst>
            <pc:docMk/>
            <pc:sldMk cId="3538639250" sldId="1699"/>
            <ac:spMk id="4" creationId="{4B6A318B-DBDC-72F3-2678-DC2CEA5AE4D8}"/>
          </ac:spMkLst>
        </pc:spChg>
      </pc:sldChg>
      <pc:sldChg chg="modSp add mod">
        <pc:chgData name="Collins, Jimmie L" userId="00623318-fa2c-40b7-8178-c8e19a4eff46" providerId="ADAL" clId="{C20AFDBC-A1A1-4A9D-9316-C5275D63500C}" dt="2023-04-29T01:48:07.835" v="176"/>
        <pc:sldMkLst>
          <pc:docMk/>
          <pc:sldMk cId="2082734500" sldId="1700"/>
        </pc:sldMkLst>
        <pc:spChg chg="mod">
          <ac:chgData name="Collins, Jimmie L" userId="00623318-fa2c-40b7-8178-c8e19a4eff46" providerId="ADAL" clId="{C20AFDBC-A1A1-4A9D-9316-C5275D63500C}" dt="2023-04-29T01:48:07.835" v="176"/>
          <ac:spMkLst>
            <pc:docMk/>
            <pc:sldMk cId="2082734500" sldId="1700"/>
            <ac:spMk id="4" creationId="{4B6A318B-DBDC-72F3-2678-DC2CEA5AE4D8}"/>
          </ac:spMkLst>
        </pc:spChg>
      </pc:sldChg>
      <pc:sldChg chg="modSp add mod">
        <pc:chgData name="Collins, Jimmie L" userId="00623318-fa2c-40b7-8178-c8e19a4eff46" providerId="ADAL" clId="{C20AFDBC-A1A1-4A9D-9316-C5275D63500C}" dt="2023-04-29T01:48:14.753" v="177"/>
        <pc:sldMkLst>
          <pc:docMk/>
          <pc:sldMk cId="1416911166" sldId="1701"/>
        </pc:sldMkLst>
        <pc:spChg chg="mod">
          <ac:chgData name="Collins, Jimmie L" userId="00623318-fa2c-40b7-8178-c8e19a4eff46" providerId="ADAL" clId="{C20AFDBC-A1A1-4A9D-9316-C5275D63500C}" dt="2023-04-29T01:48:14.753" v="177"/>
          <ac:spMkLst>
            <pc:docMk/>
            <pc:sldMk cId="1416911166" sldId="1701"/>
            <ac:spMk id="4" creationId="{4B6A318B-DBDC-72F3-2678-DC2CEA5AE4D8}"/>
          </ac:spMkLst>
        </pc:spChg>
      </pc:sldChg>
      <pc:sldChg chg="modSp mod">
        <pc:chgData name="Collins, Jimmie L" userId="00623318-fa2c-40b7-8178-c8e19a4eff46" providerId="ADAL" clId="{C20AFDBC-A1A1-4A9D-9316-C5275D63500C}" dt="2023-04-29T01:43:00.899" v="77" actId="113"/>
        <pc:sldMkLst>
          <pc:docMk/>
          <pc:sldMk cId="2628913119" sldId="1702"/>
        </pc:sldMkLst>
        <pc:spChg chg="mod">
          <ac:chgData name="Collins, Jimmie L" userId="00623318-fa2c-40b7-8178-c8e19a4eff46" providerId="ADAL" clId="{C20AFDBC-A1A1-4A9D-9316-C5275D63500C}" dt="2023-04-29T01:43:00.899" v="77" actId="113"/>
          <ac:spMkLst>
            <pc:docMk/>
            <pc:sldMk cId="2628913119" sldId="1702"/>
            <ac:spMk id="3" creationId="{562F077E-0DD0-CF37-F8EC-B7F8B5D2E725}"/>
          </ac:spMkLst>
        </pc:spChg>
      </pc:sldChg>
      <pc:sldChg chg="modSp add mod ord">
        <pc:chgData name="Collins, Jimmie L" userId="00623318-fa2c-40b7-8178-c8e19a4eff46" providerId="ADAL" clId="{C20AFDBC-A1A1-4A9D-9316-C5275D63500C}" dt="2023-04-29T01:48:36.236" v="179" actId="6549"/>
        <pc:sldMkLst>
          <pc:docMk/>
          <pc:sldMk cId="1386336785" sldId="1703"/>
        </pc:sldMkLst>
        <pc:spChg chg="mod">
          <ac:chgData name="Collins, Jimmie L" userId="00623318-fa2c-40b7-8178-c8e19a4eff46" providerId="ADAL" clId="{C20AFDBC-A1A1-4A9D-9316-C5275D63500C}" dt="2023-04-29T01:48:36.236" v="179" actId="6549"/>
          <ac:spMkLst>
            <pc:docMk/>
            <pc:sldMk cId="1386336785" sldId="1703"/>
            <ac:spMk id="3" creationId="{562F077E-0DD0-CF37-F8EC-B7F8B5D2E725}"/>
          </ac:spMkLst>
        </pc:spChg>
      </pc:sldChg>
      <pc:sldChg chg="modSp add mod ord">
        <pc:chgData name="Collins, Jimmie L" userId="00623318-fa2c-40b7-8178-c8e19a4eff46" providerId="ADAL" clId="{C20AFDBC-A1A1-4A9D-9316-C5275D63500C}" dt="2023-04-29T01:44:28.218" v="115"/>
        <pc:sldMkLst>
          <pc:docMk/>
          <pc:sldMk cId="628955147" sldId="1704"/>
        </pc:sldMkLst>
        <pc:spChg chg="mod">
          <ac:chgData name="Collins, Jimmie L" userId="00623318-fa2c-40b7-8178-c8e19a4eff46" providerId="ADAL" clId="{C20AFDBC-A1A1-4A9D-9316-C5275D63500C}" dt="2023-04-29T01:44:28.218" v="115"/>
          <ac:spMkLst>
            <pc:docMk/>
            <pc:sldMk cId="628955147" sldId="1704"/>
            <ac:spMk id="3" creationId="{562F077E-0DD0-CF37-F8EC-B7F8B5D2E725}"/>
          </ac:spMkLst>
        </pc:spChg>
      </pc:sldChg>
      <pc:sldChg chg="modSp add mod ord">
        <pc:chgData name="Collins, Jimmie L" userId="00623318-fa2c-40b7-8178-c8e19a4eff46" providerId="ADAL" clId="{C20AFDBC-A1A1-4A9D-9316-C5275D63500C}" dt="2023-04-29T01:49:13.336" v="185"/>
        <pc:sldMkLst>
          <pc:docMk/>
          <pc:sldMk cId="3775179582" sldId="1705"/>
        </pc:sldMkLst>
        <pc:spChg chg="mod">
          <ac:chgData name="Collins, Jimmie L" userId="00623318-fa2c-40b7-8178-c8e19a4eff46" providerId="ADAL" clId="{C20AFDBC-A1A1-4A9D-9316-C5275D63500C}" dt="2023-04-29T01:49:13.336" v="185"/>
          <ac:spMkLst>
            <pc:docMk/>
            <pc:sldMk cId="3775179582" sldId="1705"/>
            <ac:spMk id="3" creationId="{562F077E-0DD0-CF37-F8EC-B7F8B5D2E725}"/>
          </ac:spMkLst>
        </pc:spChg>
      </pc:sldChg>
      <pc:sldChg chg="modSp add mod ord">
        <pc:chgData name="Collins, Jimmie L" userId="00623318-fa2c-40b7-8178-c8e19a4eff46" providerId="ADAL" clId="{C20AFDBC-A1A1-4A9D-9316-C5275D63500C}" dt="2023-04-29T01:49:58.737" v="194" actId="20577"/>
        <pc:sldMkLst>
          <pc:docMk/>
          <pc:sldMk cId="1649127233" sldId="1706"/>
        </pc:sldMkLst>
        <pc:spChg chg="mod">
          <ac:chgData name="Collins, Jimmie L" userId="00623318-fa2c-40b7-8178-c8e19a4eff46" providerId="ADAL" clId="{C20AFDBC-A1A1-4A9D-9316-C5275D63500C}" dt="2023-04-29T01:49:58.737" v="194" actId="20577"/>
          <ac:spMkLst>
            <pc:docMk/>
            <pc:sldMk cId="1649127233" sldId="1706"/>
            <ac:spMk id="3" creationId="{562F077E-0DD0-CF37-F8EC-B7F8B5D2E725}"/>
          </ac:spMkLst>
        </pc:spChg>
      </pc:sldChg>
      <pc:sldChg chg="modSp add mod ord">
        <pc:chgData name="Collins, Jimmie L" userId="00623318-fa2c-40b7-8178-c8e19a4eff46" providerId="ADAL" clId="{C20AFDBC-A1A1-4A9D-9316-C5275D63500C}" dt="2023-04-29T01:50:28.491" v="200"/>
        <pc:sldMkLst>
          <pc:docMk/>
          <pc:sldMk cId="1540638217" sldId="1707"/>
        </pc:sldMkLst>
        <pc:spChg chg="mod">
          <ac:chgData name="Collins, Jimmie L" userId="00623318-fa2c-40b7-8178-c8e19a4eff46" providerId="ADAL" clId="{C20AFDBC-A1A1-4A9D-9316-C5275D63500C}" dt="2023-04-29T01:50:28.491" v="200"/>
          <ac:spMkLst>
            <pc:docMk/>
            <pc:sldMk cId="1540638217" sldId="1707"/>
            <ac:spMk id="3" creationId="{562F077E-0DD0-CF37-F8EC-B7F8B5D2E725}"/>
          </ac:spMkLst>
        </pc:spChg>
      </pc:sldChg>
      <pc:sldChg chg="modSp add mod ord">
        <pc:chgData name="Collins, Jimmie L" userId="00623318-fa2c-40b7-8178-c8e19a4eff46" providerId="ADAL" clId="{C20AFDBC-A1A1-4A9D-9316-C5275D63500C}" dt="2023-04-29T01:50:59.172" v="206"/>
        <pc:sldMkLst>
          <pc:docMk/>
          <pc:sldMk cId="2895133710" sldId="1708"/>
        </pc:sldMkLst>
        <pc:spChg chg="mod">
          <ac:chgData name="Collins, Jimmie L" userId="00623318-fa2c-40b7-8178-c8e19a4eff46" providerId="ADAL" clId="{C20AFDBC-A1A1-4A9D-9316-C5275D63500C}" dt="2023-04-29T01:50:59.172" v="206"/>
          <ac:spMkLst>
            <pc:docMk/>
            <pc:sldMk cId="2895133710" sldId="1708"/>
            <ac:spMk id="3" creationId="{562F077E-0DD0-CF37-F8EC-B7F8B5D2E725}"/>
          </ac:spMkLst>
        </pc:spChg>
      </pc:sldChg>
      <pc:sldChg chg="modSp add mod ord modNotesTx">
        <pc:chgData name="Collins, Jimmie L" userId="00623318-fa2c-40b7-8178-c8e19a4eff46" providerId="ADAL" clId="{C20AFDBC-A1A1-4A9D-9316-C5275D63500C}" dt="2023-05-01T22:43:20.523" v="1828" actId="20577"/>
        <pc:sldMkLst>
          <pc:docMk/>
          <pc:sldMk cId="3894514865" sldId="1709"/>
        </pc:sldMkLst>
        <pc:spChg chg="mod">
          <ac:chgData name="Collins, Jimmie L" userId="00623318-fa2c-40b7-8178-c8e19a4eff46" providerId="ADAL" clId="{C20AFDBC-A1A1-4A9D-9316-C5275D63500C}" dt="2023-04-29T01:51:35.160" v="228"/>
          <ac:spMkLst>
            <pc:docMk/>
            <pc:sldMk cId="3894514865" sldId="1709"/>
            <ac:spMk id="3" creationId="{562F077E-0DD0-CF37-F8EC-B7F8B5D2E725}"/>
          </ac:spMkLst>
        </pc:spChg>
      </pc:sldChg>
      <pc:sldChg chg="add">
        <pc:chgData name="Collins, Jimmie L" userId="00623318-fa2c-40b7-8178-c8e19a4eff46" providerId="ADAL" clId="{C20AFDBC-A1A1-4A9D-9316-C5275D63500C}" dt="2023-04-29T01:54:53.773" v="252" actId="2890"/>
        <pc:sldMkLst>
          <pc:docMk/>
          <pc:sldMk cId="1705813115" sldId="1710"/>
        </pc:sldMkLst>
      </pc:sldChg>
      <pc:sldChg chg="addSp delSp modSp add mod">
        <pc:chgData name="Collins, Jimmie L" userId="00623318-fa2c-40b7-8178-c8e19a4eff46" providerId="ADAL" clId="{C20AFDBC-A1A1-4A9D-9316-C5275D63500C}" dt="2023-05-01T20:42:22.798" v="636" actId="20577"/>
        <pc:sldMkLst>
          <pc:docMk/>
          <pc:sldMk cId="2184224437" sldId="1711"/>
        </pc:sldMkLst>
        <pc:spChg chg="mod">
          <ac:chgData name="Collins, Jimmie L" userId="00623318-fa2c-40b7-8178-c8e19a4eff46" providerId="ADAL" clId="{C20AFDBC-A1A1-4A9D-9316-C5275D63500C}" dt="2023-05-01T20:42:22.798" v="636" actId="20577"/>
          <ac:spMkLst>
            <pc:docMk/>
            <pc:sldMk cId="2184224437" sldId="1711"/>
            <ac:spMk id="2" creationId="{2C1C3D11-C18A-4865-9DE9-6D0834DFDA16}"/>
          </ac:spMkLst>
        </pc:spChg>
        <pc:spChg chg="del">
          <ac:chgData name="Collins, Jimmie L" userId="00623318-fa2c-40b7-8178-c8e19a4eff46" providerId="ADAL" clId="{C20AFDBC-A1A1-4A9D-9316-C5275D63500C}" dt="2023-05-01T20:33:13.297" v="294" actId="478"/>
          <ac:spMkLst>
            <pc:docMk/>
            <pc:sldMk cId="2184224437" sldId="1711"/>
            <ac:spMk id="4" creationId="{4B6A318B-DBDC-72F3-2678-DC2CEA5AE4D8}"/>
          </ac:spMkLst>
        </pc:spChg>
        <pc:spChg chg="add mod">
          <ac:chgData name="Collins, Jimmie L" userId="00623318-fa2c-40b7-8178-c8e19a4eff46" providerId="ADAL" clId="{C20AFDBC-A1A1-4A9D-9316-C5275D63500C}" dt="2023-05-01T20:42:04.675" v="607" actId="115"/>
          <ac:spMkLst>
            <pc:docMk/>
            <pc:sldMk cId="2184224437" sldId="1711"/>
            <ac:spMk id="5" creationId="{C2703416-8A99-ED9A-6C7A-C47A2441D153}"/>
          </ac:spMkLst>
        </pc:spChg>
      </pc:sldChg>
      <pc:sldChg chg="modSp add mod">
        <pc:chgData name="Collins, Jimmie L" userId="00623318-fa2c-40b7-8178-c8e19a4eff46" providerId="ADAL" clId="{C20AFDBC-A1A1-4A9D-9316-C5275D63500C}" dt="2023-05-01T22:06:52.383" v="923" actId="20577"/>
        <pc:sldMkLst>
          <pc:docMk/>
          <pc:sldMk cId="118309968" sldId="1712"/>
        </pc:sldMkLst>
        <pc:spChg chg="mod">
          <ac:chgData name="Collins, Jimmie L" userId="00623318-fa2c-40b7-8178-c8e19a4eff46" providerId="ADAL" clId="{C20AFDBC-A1A1-4A9D-9316-C5275D63500C}" dt="2023-05-01T20:42:46.796" v="670" actId="20577"/>
          <ac:spMkLst>
            <pc:docMk/>
            <pc:sldMk cId="118309968" sldId="1712"/>
            <ac:spMk id="2" creationId="{2C1C3D11-C18A-4865-9DE9-6D0834DFDA16}"/>
          </ac:spMkLst>
        </pc:spChg>
        <pc:spChg chg="mod">
          <ac:chgData name="Collins, Jimmie L" userId="00623318-fa2c-40b7-8178-c8e19a4eff46" providerId="ADAL" clId="{C20AFDBC-A1A1-4A9D-9316-C5275D63500C}" dt="2023-05-01T22:06:52.383" v="923" actId="20577"/>
          <ac:spMkLst>
            <pc:docMk/>
            <pc:sldMk cId="118309968" sldId="1712"/>
            <ac:spMk id="5" creationId="{C2703416-8A99-ED9A-6C7A-C47A2441D153}"/>
          </ac:spMkLst>
        </pc:spChg>
      </pc:sldChg>
      <pc:sldChg chg="addSp delSp modSp add mod">
        <pc:chgData name="Collins, Jimmie L" userId="00623318-fa2c-40b7-8178-c8e19a4eff46" providerId="ADAL" clId="{C20AFDBC-A1A1-4A9D-9316-C5275D63500C}" dt="2023-05-01T22:11:05.310" v="964" actId="115"/>
        <pc:sldMkLst>
          <pc:docMk/>
          <pc:sldMk cId="1345900822" sldId="1713"/>
        </pc:sldMkLst>
        <pc:spChg chg="mod">
          <ac:chgData name="Collins, Jimmie L" userId="00623318-fa2c-40b7-8178-c8e19a4eff46" providerId="ADAL" clId="{C20AFDBC-A1A1-4A9D-9316-C5275D63500C}" dt="2023-05-01T22:07:43.794" v="927" actId="6549"/>
          <ac:spMkLst>
            <pc:docMk/>
            <pc:sldMk cId="1345900822" sldId="1713"/>
            <ac:spMk id="2" creationId="{2C1C3D11-C18A-4865-9DE9-6D0834DFDA16}"/>
          </ac:spMkLst>
        </pc:spChg>
        <pc:spChg chg="add mod">
          <ac:chgData name="Collins, Jimmie L" userId="00623318-fa2c-40b7-8178-c8e19a4eff46" providerId="ADAL" clId="{C20AFDBC-A1A1-4A9D-9316-C5275D63500C}" dt="2023-05-01T22:11:05.310" v="964" actId="115"/>
          <ac:spMkLst>
            <pc:docMk/>
            <pc:sldMk cId="1345900822" sldId="1713"/>
            <ac:spMk id="4" creationId="{A99A6802-F2D4-F19B-496D-4A571EE8D1E8}"/>
          </ac:spMkLst>
        </pc:spChg>
        <pc:spChg chg="del">
          <ac:chgData name="Collins, Jimmie L" userId="00623318-fa2c-40b7-8178-c8e19a4eff46" providerId="ADAL" clId="{C20AFDBC-A1A1-4A9D-9316-C5275D63500C}" dt="2023-05-01T22:08:02.570" v="928" actId="478"/>
          <ac:spMkLst>
            <pc:docMk/>
            <pc:sldMk cId="1345900822" sldId="1713"/>
            <ac:spMk id="5" creationId="{C2703416-8A99-ED9A-6C7A-C47A2441D153}"/>
          </ac:spMkLst>
        </pc:spChg>
      </pc:sldChg>
      <pc:sldChg chg="addSp delSp modSp add mod modNotesTx">
        <pc:chgData name="Collins, Jimmie L" userId="00623318-fa2c-40b7-8178-c8e19a4eff46" providerId="ADAL" clId="{C20AFDBC-A1A1-4A9D-9316-C5275D63500C}" dt="2023-05-01T22:28:12.301" v="1621" actId="1038"/>
        <pc:sldMkLst>
          <pc:docMk/>
          <pc:sldMk cId="3377686007" sldId="1714"/>
        </pc:sldMkLst>
        <pc:spChg chg="mod">
          <ac:chgData name="Collins, Jimmie L" userId="00623318-fa2c-40b7-8178-c8e19a4eff46" providerId="ADAL" clId="{C20AFDBC-A1A1-4A9D-9316-C5275D63500C}" dt="2023-05-01T22:14:59.696" v="972" actId="6549"/>
          <ac:spMkLst>
            <pc:docMk/>
            <pc:sldMk cId="3377686007" sldId="1714"/>
            <ac:spMk id="2" creationId="{2C1C3D11-C18A-4865-9DE9-6D0834DFDA16}"/>
          </ac:spMkLst>
        </pc:spChg>
        <pc:spChg chg="del">
          <ac:chgData name="Collins, Jimmie L" userId="00623318-fa2c-40b7-8178-c8e19a4eff46" providerId="ADAL" clId="{C20AFDBC-A1A1-4A9D-9316-C5275D63500C}" dt="2023-05-01T22:11:21.401" v="966" actId="478"/>
          <ac:spMkLst>
            <pc:docMk/>
            <pc:sldMk cId="3377686007" sldId="1714"/>
            <ac:spMk id="4" creationId="{A99A6802-F2D4-F19B-496D-4A571EE8D1E8}"/>
          </ac:spMkLst>
        </pc:spChg>
        <pc:spChg chg="add mod">
          <ac:chgData name="Collins, Jimmie L" userId="00623318-fa2c-40b7-8178-c8e19a4eff46" providerId="ADAL" clId="{C20AFDBC-A1A1-4A9D-9316-C5275D63500C}" dt="2023-05-01T22:28:12.301" v="1621" actId="1038"/>
          <ac:spMkLst>
            <pc:docMk/>
            <pc:sldMk cId="3377686007" sldId="1714"/>
            <ac:spMk id="5" creationId="{29125B1A-D08C-0D26-ED78-77606F320C0C}"/>
          </ac:spMkLst>
        </pc:spChg>
        <pc:spChg chg="add del">
          <ac:chgData name="Collins, Jimmie L" userId="00623318-fa2c-40b7-8178-c8e19a4eff46" providerId="ADAL" clId="{C20AFDBC-A1A1-4A9D-9316-C5275D63500C}" dt="2023-05-01T22:19:21.521" v="1291"/>
          <ac:spMkLst>
            <pc:docMk/>
            <pc:sldMk cId="3377686007" sldId="1714"/>
            <ac:spMk id="6" creationId="{0D84FAF1-33D0-15F8-F515-D9E530DAA214}"/>
          </ac:spMkLst>
        </pc:spChg>
        <pc:spChg chg="add del">
          <ac:chgData name="Collins, Jimmie L" userId="00623318-fa2c-40b7-8178-c8e19a4eff46" providerId="ADAL" clId="{C20AFDBC-A1A1-4A9D-9316-C5275D63500C}" dt="2023-05-01T22:19:21.521" v="1291"/>
          <ac:spMkLst>
            <pc:docMk/>
            <pc:sldMk cId="3377686007" sldId="1714"/>
            <ac:spMk id="7" creationId="{7C55C118-00C0-E276-9272-00DE8F2CA18B}"/>
          </ac:spMkLst>
        </pc:spChg>
        <pc:picChg chg="add mod">
          <ac:chgData name="Collins, Jimmie L" userId="00623318-fa2c-40b7-8178-c8e19a4eff46" providerId="ADAL" clId="{C20AFDBC-A1A1-4A9D-9316-C5275D63500C}" dt="2023-05-01T22:28:04.496" v="1600" actId="1076"/>
          <ac:picMkLst>
            <pc:docMk/>
            <pc:sldMk cId="3377686007" sldId="1714"/>
            <ac:picMk id="9" creationId="{BA901614-8BDC-3B35-954C-723BE907E14A}"/>
          </ac:picMkLst>
        </pc:picChg>
        <pc:picChg chg="add del">
          <ac:chgData name="Collins, Jimmie L" userId="00623318-fa2c-40b7-8178-c8e19a4eff46" providerId="ADAL" clId="{C20AFDBC-A1A1-4A9D-9316-C5275D63500C}" dt="2023-05-01T22:19:21.521" v="1291"/>
          <ac:picMkLst>
            <pc:docMk/>
            <pc:sldMk cId="3377686007" sldId="1714"/>
            <ac:picMk id="1025" creationId="{F8ED8240-079F-4813-79B5-9751B10D73C2}"/>
          </ac:picMkLst>
        </pc:picChg>
      </pc:sldChg>
      <pc:sldChg chg="addSp delSp modSp add mod">
        <pc:chgData name="Collins, Jimmie L" userId="00623318-fa2c-40b7-8178-c8e19a4eff46" providerId="ADAL" clId="{C20AFDBC-A1A1-4A9D-9316-C5275D63500C}" dt="2023-05-02T01:02:07.182" v="2010" actId="2165"/>
        <pc:sldMkLst>
          <pc:docMk/>
          <pc:sldMk cId="1974635326" sldId="1715"/>
        </pc:sldMkLst>
        <pc:spChg chg="mod">
          <ac:chgData name="Collins, Jimmie L" userId="00623318-fa2c-40b7-8178-c8e19a4eff46" providerId="ADAL" clId="{C20AFDBC-A1A1-4A9D-9316-C5275D63500C}" dt="2023-05-01T22:11:55.752" v="971" actId="6549"/>
          <ac:spMkLst>
            <pc:docMk/>
            <pc:sldMk cId="1974635326" sldId="1715"/>
            <ac:spMk id="2" creationId="{2C1C3D11-C18A-4865-9DE9-6D0834DFDA16}"/>
          </ac:spMkLst>
        </pc:spChg>
        <pc:graphicFrameChg chg="add del mod">
          <ac:chgData name="Collins, Jimmie L" userId="00623318-fa2c-40b7-8178-c8e19a4eff46" providerId="ADAL" clId="{C20AFDBC-A1A1-4A9D-9316-C5275D63500C}" dt="2023-05-01T22:44:09.912" v="1830"/>
          <ac:graphicFrameMkLst>
            <pc:docMk/>
            <pc:sldMk cId="1974635326" sldId="1715"/>
            <ac:graphicFrameMk id="3" creationId="{8A42F5C3-9F3C-D3A2-3F95-9E4A8A1F45DD}"/>
          </ac:graphicFrameMkLst>
        </pc:graphicFrameChg>
        <pc:graphicFrameChg chg="add mod modGraphic">
          <ac:chgData name="Collins, Jimmie L" userId="00623318-fa2c-40b7-8178-c8e19a4eff46" providerId="ADAL" clId="{C20AFDBC-A1A1-4A9D-9316-C5275D63500C}" dt="2023-05-02T01:02:07.182" v="2010" actId="2165"/>
          <ac:graphicFrameMkLst>
            <pc:docMk/>
            <pc:sldMk cId="1974635326" sldId="1715"/>
            <ac:graphicFrameMk id="4" creationId="{10EA5B60-C2DE-0739-541C-1AA3993CD8FD}"/>
          </ac:graphicFrameMkLst>
        </pc:graphicFrameChg>
        <pc:graphicFrameChg chg="add del mod">
          <ac:chgData name="Collins, Jimmie L" userId="00623318-fa2c-40b7-8178-c8e19a4eff46" providerId="ADAL" clId="{C20AFDBC-A1A1-4A9D-9316-C5275D63500C}" dt="2023-05-01T22:44:31.363" v="1833"/>
          <ac:graphicFrameMkLst>
            <pc:docMk/>
            <pc:sldMk cId="1974635326" sldId="1715"/>
            <ac:graphicFrameMk id="5" creationId="{D8847B4B-54DF-6C77-EC66-4247E54B74B1}"/>
          </ac:graphicFrameMkLst>
        </pc:graphicFrameChg>
        <pc:graphicFrameChg chg="add mod modGraphic">
          <ac:chgData name="Collins, Jimmie L" userId="00623318-fa2c-40b7-8178-c8e19a4eff46" providerId="ADAL" clId="{C20AFDBC-A1A1-4A9D-9316-C5275D63500C}" dt="2023-05-01T22:46:13.578" v="1851" actId="1076"/>
          <ac:graphicFrameMkLst>
            <pc:docMk/>
            <pc:sldMk cId="1974635326" sldId="1715"/>
            <ac:graphicFrameMk id="6" creationId="{BFE87B64-49DB-F440-9D04-A6ECF32AF693}"/>
          </ac:graphicFrameMkLst>
        </pc:graphicFrameChg>
      </pc:sldChg>
      <pc:sldChg chg="delSp modSp add mod modNotesTx">
        <pc:chgData name="Collins, Jimmie L" userId="00623318-fa2c-40b7-8178-c8e19a4eff46" providerId="ADAL" clId="{C20AFDBC-A1A1-4A9D-9316-C5275D63500C}" dt="2023-05-01T22:48:35.981" v="2007" actId="20577"/>
        <pc:sldMkLst>
          <pc:docMk/>
          <pc:sldMk cId="1320986327" sldId="1716"/>
        </pc:sldMkLst>
        <pc:spChg chg="mod">
          <ac:chgData name="Collins, Jimmie L" userId="00623318-fa2c-40b7-8178-c8e19a4eff46" providerId="ADAL" clId="{C20AFDBC-A1A1-4A9D-9316-C5275D63500C}" dt="2023-05-01T22:46:58.909" v="1855" actId="115"/>
          <ac:spMkLst>
            <pc:docMk/>
            <pc:sldMk cId="1320986327" sldId="1716"/>
            <ac:spMk id="5" creationId="{29125B1A-D08C-0D26-ED78-77606F320C0C}"/>
          </ac:spMkLst>
        </pc:spChg>
        <pc:picChg chg="del">
          <ac:chgData name="Collins, Jimmie L" userId="00623318-fa2c-40b7-8178-c8e19a4eff46" providerId="ADAL" clId="{C20AFDBC-A1A1-4A9D-9316-C5275D63500C}" dt="2023-05-01T22:31:02.790" v="1623" actId="478"/>
          <ac:picMkLst>
            <pc:docMk/>
            <pc:sldMk cId="1320986327" sldId="1716"/>
            <ac:picMk id="9" creationId="{BA901614-8BDC-3B35-954C-723BE907E14A}"/>
          </ac:picMkLst>
        </pc:picChg>
      </pc:sldChg>
      <pc:sldChg chg="modSp add mod modNotesTx">
        <pc:chgData name="Collins, Jimmie L" userId="00623318-fa2c-40b7-8178-c8e19a4eff46" providerId="ADAL" clId="{C20AFDBC-A1A1-4A9D-9316-C5275D63500C}" dt="2023-05-01T22:46:53.639" v="1853" actId="115"/>
        <pc:sldMkLst>
          <pc:docMk/>
          <pc:sldMk cId="3167199431" sldId="1717"/>
        </pc:sldMkLst>
        <pc:spChg chg="mod">
          <ac:chgData name="Collins, Jimmie L" userId="00623318-fa2c-40b7-8178-c8e19a4eff46" providerId="ADAL" clId="{C20AFDBC-A1A1-4A9D-9316-C5275D63500C}" dt="2023-05-01T22:46:53.639" v="1853" actId="115"/>
          <ac:spMkLst>
            <pc:docMk/>
            <pc:sldMk cId="3167199431" sldId="1717"/>
            <ac:spMk id="5" creationId="{29125B1A-D08C-0D26-ED78-77606F320C0C}"/>
          </ac:spMkLst>
        </pc:spChg>
      </pc:sldChg>
    </pc:docChg>
  </pc:docChgLst>
  <pc:docChgLst>
    <pc:chgData name="Collins, Jimmie L" userId="00623318-fa2c-40b7-8178-c8e19a4eff46" providerId="ADAL" clId="{D5361AA0-8984-4B62-ABE1-F7153725BF63}"/>
    <pc:docChg chg="custSel modSld">
      <pc:chgData name="Collins, Jimmie L" userId="00623318-fa2c-40b7-8178-c8e19a4eff46" providerId="ADAL" clId="{D5361AA0-8984-4B62-ABE1-F7153725BF63}" dt="2023-05-06T00:53:30.087" v="1" actId="27636"/>
      <pc:docMkLst>
        <pc:docMk/>
      </pc:docMkLst>
      <pc:sldChg chg="modSp mod">
        <pc:chgData name="Collins, Jimmie L" userId="00623318-fa2c-40b7-8178-c8e19a4eff46" providerId="ADAL" clId="{D5361AA0-8984-4B62-ABE1-F7153725BF63}" dt="2023-05-06T00:52:08.921" v="0" actId="27636"/>
        <pc:sldMkLst>
          <pc:docMk/>
          <pc:sldMk cId="1418309672" sldId="257"/>
        </pc:sldMkLst>
        <pc:spChg chg="mod">
          <ac:chgData name="Collins, Jimmie L" userId="00623318-fa2c-40b7-8178-c8e19a4eff46" providerId="ADAL" clId="{D5361AA0-8984-4B62-ABE1-F7153725BF63}" dt="2023-05-06T00:52:08.921" v="0" actId="27636"/>
          <ac:spMkLst>
            <pc:docMk/>
            <pc:sldMk cId="1418309672" sldId="257"/>
            <ac:spMk id="3" creationId="{00000000-0000-0000-0000-000000000000}"/>
          </ac:spMkLst>
        </pc:spChg>
      </pc:sldChg>
      <pc:sldChg chg="modSp mod">
        <pc:chgData name="Collins, Jimmie L" userId="00623318-fa2c-40b7-8178-c8e19a4eff46" providerId="ADAL" clId="{D5361AA0-8984-4B62-ABE1-F7153725BF63}" dt="2023-05-06T00:53:30.087" v="1" actId="27636"/>
        <pc:sldMkLst>
          <pc:docMk/>
          <pc:sldMk cId="129419290" sldId="1740"/>
        </pc:sldMkLst>
        <pc:spChg chg="mod">
          <ac:chgData name="Collins, Jimmie L" userId="00623318-fa2c-40b7-8178-c8e19a4eff46" providerId="ADAL" clId="{D5361AA0-8984-4B62-ABE1-F7153725BF63}" dt="2023-05-06T00:53:30.087" v="1" actId="27636"/>
          <ac:spMkLst>
            <pc:docMk/>
            <pc:sldMk cId="129419290" sldId="1740"/>
            <ac:spMk id="3" creationId="{26FAF4BD-3236-463D-B969-0C44B8D92575}"/>
          </ac:spMkLst>
        </pc:spChg>
      </pc:sldChg>
    </pc:docChg>
  </pc:docChgLst>
  <pc:docChgLst>
    <pc:chgData name="Jimmie Collins" userId="00623318-fa2c-40b7-8178-c8e19a4eff46" providerId="ADAL" clId="{3EB71FCA-4E84-4955-B4C6-3C297181C4D6}"/>
    <pc:docChg chg="custSel modSld">
      <pc:chgData name="Jimmie Collins" userId="00623318-fa2c-40b7-8178-c8e19a4eff46" providerId="ADAL" clId="{3EB71FCA-4E84-4955-B4C6-3C297181C4D6}" dt="2023-05-04T01:10:06.272" v="73" actId="20577"/>
      <pc:docMkLst>
        <pc:docMk/>
      </pc:docMkLst>
      <pc:sldChg chg="modNotesTx">
        <pc:chgData name="Jimmie Collins" userId="00623318-fa2c-40b7-8178-c8e19a4eff46" providerId="ADAL" clId="{3EB71FCA-4E84-4955-B4C6-3C297181C4D6}" dt="2023-05-04T01:10:06.272" v="73" actId="20577"/>
        <pc:sldMkLst>
          <pc:docMk/>
          <pc:sldMk cId="2082734500" sldId="1700"/>
        </pc:sldMkLst>
      </pc:sldChg>
      <pc:sldChg chg="modSp mod">
        <pc:chgData name="Jimmie Collins" userId="00623318-fa2c-40b7-8178-c8e19a4eff46" providerId="ADAL" clId="{3EB71FCA-4E84-4955-B4C6-3C297181C4D6}" dt="2023-05-04T01:04:27.822" v="31" actId="20577"/>
        <pc:sldMkLst>
          <pc:docMk/>
          <pc:sldMk cId="118309968" sldId="1712"/>
        </pc:sldMkLst>
        <pc:spChg chg="mod">
          <ac:chgData name="Jimmie Collins" userId="00623318-fa2c-40b7-8178-c8e19a4eff46" providerId="ADAL" clId="{3EB71FCA-4E84-4955-B4C6-3C297181C4D6}" dt="2023-05-04T01:04:27.822" v="31" actId="20577"/>
          <ac:spMkLst>
            <pc:docMk/>
            <pc:sldMk cId="118309968" sldId="1712"/>
            <ac:spMk id="5" creationId="{C2703416-8A99-ED9A-6C7A-C47A2441D15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24DC91BD-8FB5-4502-988C-5FAC74FB5AAB}" type="datetimeFigureOut">
              <a:rPr lang="en-US" smtClean="0"/>
              <a:t>5/5/2023</a:t>
            </a:fld>
            <a:endParaRPr lang="en-US"/>
          </a:p>
        </p:txBody>
      </p:sp>
      <p:sp>
        <p:nvSpPr>
          <p:cNvPr id="4" name="Slide Image Placeholder 3"/>
          <p:cNvSpPr>
            <a:spLocks noGrp="1" noRot="1" noChangeAspect="1"/>
          </p:cNvSpPr>
          <p:nvPr>
            <p:ph type="sldImg" idx="2"/>
          </p:nvPr>
        </p:nvSpPr>
        <p:spPr>
          <a:xfrm>
            <a:off x="1417638" y="1163638"/>
            <a:ext cx="4187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DF3A6958-C03C-49C6-80FA-1215CE93F0F9}" type="slidenum">
              <a:rPr lang="en-US" smtClean="0"/>
              <a:t>‹#›</a:t>
            </a:fld>
            <a:endParaRPr lang="en-US"/>
          </a:p>
        </p:txBody>
      </p:sp>
    </p:spTree>
    <p:extLst>
      <p:ext uri="{BB962C8B-B14F-4D97-AF65-F5344CB8AC3E}">
        <p14:creationId xmlns:p14="http://schemas.microsoft.com/office/powerpoint/2010/main" val="40785371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B991C3ED-7F6B-48E7-8385-C887B396910E}"/>
              </a:ext>
            </a:extLst>
          </p:cNvPr>
          <p:cNvSpPr>
            <a:spLocks noGrp="1" noRot="1" noChangeAspect="1" noChangeArrowheads="1" noTextEdit="1"/>
          </p:cNvSpPr>
          <p:nvPr>
            <p:ph type="sldImg"/>
          </p:nvPr>
        </p:nvSpPr>
        <p:spPr bwMode="auto">
          <a:xfrm>
            <a:off x="1417638" y="1163638"/>
            <a:ext cx="4187825" cy="31416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a:extLst>
              <a:ext uri="{FF2B5EF4-FFF2-40B4-BE49-F238E27FC236}">
                <a16:creationId xmlns:a16="http://schemas.microsoft.com/office/drawing/2014/main" id="{684CAF4B-F030-4919-B3B2-386D24CE8A1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6387" name="Slide Number Placeholder 3">
            <a:extLst>
              <a:ext uri="{FF2B5EF4-FFF2-40B4-BE49-F238E27FC236}">
                <a16:creationId xmlns:a16="http://schemas.microsoft.com/office/drawing/2014/main" id="{81F556C6-DF96-4580-A277-5001226A914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8255" indent="-291636">
              <a:defRPr>
                <a:solidFill>
                  <a:schemeClr val="tx1"/>
                </a:solidFill>
                <a:latin typeface="Calibri" panose="020F0502020204030204" pitchFamily="34" charset="0"/>
              </a:defRPr>
            </a:lvl2pPr>
            <a:lvl3pPr marL="1166546" indent="-233309">
              <a:defRPr>
                <a:solidFill>
                  <a:schemeClr val="tx1"/>
                </a:solidFill>
                <a:latin typeface="Calibri" panose="020F0502020204030204" pitchFamily="34" charset="0"/>
              </a:defRPr>
            </a:lvl3pPr>
            <a:lvl4pPr marL="1633164" indent="-233309">
              <a:defRPr>
                <a:solidFill>
                  <a:schemeClr val="tx1"/>
                </a:solidFill>
                <a:latin typeface="Calibri" panose="020F0502020204030204" pitchFamily="34" charset="0"/>
              </a:defRPr>
            </a:lvl4pPr>
            <a:lvl5pPr marL="2099782" indent="-233309">
              <a:defRPr>
                <a:solidFill>
                  <a:schemeClr val="tx1"/>
                </a:solidFill>
                <a:latin typeface="Calibri" panose="020F0502020204030204" pitchFamily="34" charset="0"/>
              </a:defRPr>
            </a:lvl5pPr>
            <a:lvl6pPr marL="2566401" indent="-233309" eaLnBrk="0" fontAlgn="base" hangingPunct="0">
              <a:spcBef>
                <a:spcPct val="0"/>
              </a:spcBef>
              <a:spcAft>
                <a:spcPct val="0"/>
              </a:spcAft>
              <a:defRPr>
                <a:solidFill>
                  <a:schemeClr val="tx1"/>
                </a:solidFill>
                <a:latin typeface="Calibri" panose="020F0502020204030204" pitchFamily="34" charset="0"/>
              </a:defRPr>
            </a:lvl6pPr>
            <a:lvl7pPr marL="3033019" indent="-233309" eaLnBrk="0" fontAlgn="base" hangingPunct="0">
              <a:spcBef>
                <a:spcPct val="0"/>
              </a:spcBef>
              <a:spcAft>
                <a:spcPct val="0"/>
              </a:spcAft>
              <a:defRPr>
                <a:solidFill>
                  <a:schemeClr val="tx1"/>
                </a:solidFill>
                <a:latin typeface="Calibri" panose="020F0502020204030204" pitchFamily="34" charset="0"/>
              </a:defRPr>
            </a:lvl7pPr>
            <a:lvl8pPr marL="3499637" indent="-233309" eaLnBrk="0" fontAlgn="base" hangingPunct="0">
              <a:spcBef>
                <a:spcPct val="0"/>
              </a:spcBef>
              <a:spcAft>
                <a:spcPct val="0"/>
              </a:spcAft>
              <a:defRPr>
                <a:solidFill>
                  <a:schemeClr val="tx1"/>
                </a:solidFill>
                <a:latin typeface="Calibri" panose="020F0502020204030204" pitchFamily="34" charset="0"/>
              </a:defRPr>
            </a:lvl8pPr>
            <a:lvl9pPr marL="3966256" indent="-233309" eaLnBrk="0" fontAlgn="base" hangingPunct="0">
              <a:spcBef>
                <a:spcPct val="0"/>
              </a:spcBef>
              <a:spcAft>
                <a:spcPct val="0"/>
              </a:spcAft>
              <a:defRPr>
                <a:solidFill>
                  <a:schemeClr val="tx1"/>
                </a:solidFill>
                <a:latin typeface="Calibri" panose="020F0502020204030204" pitchFamily="34" charset="0"/>
              </a:defRPr>
            </a:lvl9pPr>
          </a:lstStyle>
          <a:p>
            <a:pPr defTabSz="933237" fontAlgn="base">
              <a:spcBef>
                <a:spcPct val="0"/>
              </a:spcBef>
              <a:spcAft>
                <a:spcPct val="0"/>
              </a:spcAft>
              <a:defRPr/>
            </a:pPr>
            <a:fld id="{B6D723D3-BAE4-46AF-8D5A-DC4F3F3BE62C}" type="slidenum">
              <a:rPr lang="en-US" altLang="en-US">
                <a:solidFill>
                  <a:prstClr val="black"/>
                </a:solidFill>
              </a:rPr>
              <a:pPr defTabSz="933237" fontAlgn="base">
                <a:spcBef>
                  <a:spcPct val="0"/>
                </a:spcBef>
                <a:spcAft>
                  <a:spcPct val="0"/>
                </a:spcAft>
                <a:defRPr/>
              </a:pPr>
              <a:t>1</a:t>
            </a:fld>
            <a:endParaRPr lang="en-US" altLang="en-US">
              <a:solidFill>
                <a:prstClr val="black"/>
              </a:solidFill>
            </a:endParaRPr>
          </a:p>
        </p:txBody>
      </p:sp>
    </p:spTree>
    <p:extLst>
      <p:ext uri="{BB962C8B-B14F-4D97-AF65-F5344CB8AC3E}">
        <p14:creationId xmlns:p14="http://schemas.microsoft.com/office/powerpoint/2010/main" val="37856296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B991C3ED-7F6B-48E7-8385-C887B396910E}"/>
              </a:ext>
            </a:extLst>
          </p:cNvPr>
          <p:cNvSpPr>
            <a:spLocks noGrp="1" noRot="1" noChangeAspect="1" noChangeArrowheads="1" noTextEdit="1"/>
          </p:cNvSpPr>
          <p:nvPr>
            <p:ph type="sldImg"/>
          </p:nvPr>
        </p:nvSpPr>
        <p:spPr bwMode="auto">
          <a:xfrm>
            <a:off x="1417638" y="1163638"/>
            <a:ext cx="4187825" cy="31416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a:extLst>
              <a:ext uri="{FF2B5EF4-FFF2-40B4-BE49-F238E27FC236}">
                <a16:creationId xmlns:a16="http://schemas.microsoft.com/office/drawing/2014/main" id="{684CAF4B-F030-4919-B3B2-386D24CE8A1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466618" lvl="1">
              <a:spcBef>
                <a:spcPct val="0"/>
              </a:spcBef>
            </a:pPr>
            <a:endParaRPr lang="en-US" altLang="en-US"/>
          </a:p>
        </p:txBody>
      </p:sp>
      <p:sp>
        <p:nvSpPr>
          <p:cNvPr id="16387" name="Slide Number Placeholder 3">
            <a:extLst>
              <a:ext uri="{FF2B5EF4-FFF2-40B4-BE49-F238E27FC236}">
                <a16:creationId xmlns:a16="http://schemas.microsoft.com/office/drawing/2014/main" id="{81F556C6-DF96-4580-A277-5001226A914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8255" indent="-291636">
              <a:defRPr>
                <a:solidFill>
                  <a:schemeClr val="tx1"/>
                </a:solidFill>
                <a:latin typeface="Calibri" panose="020F0502020204030204" pitchFamily="34" charset="0"/>
              </a:defRPr>
            </a:lvl2pPr>
            <a:lvl3pPr marL="1166546" indent="-233309">
              <a:defRPr>
                <a:solidFill>
                  <a:schemeClr val="tx1"/>
                </a:solidFill>
                <a:latin typeface="Calibri" panose="020F0502020204030204" pitchFamily="34" charset="0"/>
              </a:defRPr>
            </a:lvl3pPr>
            <a:lvl4pPr marL="1633164" indent="-233309">
              <a:defRPr>
                <a:solidFill>
                  <a:schemeClr val="tx1"/>
                </a:solidFill>
                <a:latin typeface="Calibri" panose="020F0502020204030204" pitchFamily="34" charset="0"/>
              </a:defRPr>
            </a:lvl4pPr>
            <a:lvl5pPr marL="2099782" indent="-233309">
              <a:defRPr>
                <a:solidFill>
                  <a:schemeClr val="tx1"/>
                </a:solidFill>
                <a:latin typeface="Calibri" panose="020F0502020204030204" pitchFamily="34" charset="0"/>
              </a:defRPr>
            </a:lvl5pPr>
            <a:lvl6pPr marL="2566401" indent="-233309" eaLnBrk="0" fontAlgn="base" hangingPunct="0">
              <a:spcBef>
                <a:spcPct val="0"/>
              </a:spcBef>
              <a:spcAft>
                <a:spcPct val="0"/>
              </a:spcAft>
              <a:defRPr>
                <a:solidFill>
                  <a:schemeClr val="tx1"/>
                </a:solidFill>
                <a:latin typeface="Calibri" panose="020F0502020204030204" pitchFamily="34" charset="0"/>
              </a:defRPr>
            </a:lvl6pPr>
            <a:lvl7pPr marL="3033019" indent="-233309" eaLnBrk="0" fontAlgn="base" hangingPunct="0">
              <a:spcBef>
                <a:spcPct val="0"/>
              </a:spcBef>
              <a:spcAft>
                <a:spcPct val="0"/>
              </a:spcAft>
              <a:defRPr>
                <a:solidFill>
                  <a:schemeClr val="tx1"/>
                </a:solidFill>
                <a:latin typeface="Calibri" panose="020F0502020204030204" pitchFamily="34" charset="0"/>
              </a:defRPr>
            </a:lvl7pPr>
            <a:lvl8pPr marL="3499637" indent="-233309" eaLnBrk="0" fontAlgn="base" hangingPunct="0">
              <a:spcBef>
                <a:spcPct val="0"/>
              </a:spcBef>
              <a:spcAft>
                <a:spcPct val="0"/>
              </a:spcAft>
              <a:defRPr>
                <a:solidFill>
                  <a:schemeClr val="tx1"/>
                </a:solidFill>
                <a:latin typeface="Calibri" panose="020F0502020204030204" pitchFamily="34" charset="0"/>
              </a:defRPr>
            </a:lvl8pPr>
            <a:lvl9pPr marL="3966256" indent="-233309"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33237" rtl="0" eaLnBrk="1" fontAlgn="base" latinLnBrk="0" hangingPunct="1">
              <a:lnSpc>
                <a:spcPct val="100000"/>
              </a:lnSpc>
              <a:spcBef>
                <a:spcPct val="0"/>
              </a:spcBef>
              <a:spcAft>
                <a:spcPct val="0"/>
              </a:spcAft>
              <a:buClrTx/>
              <a:buSzTx/>
              <a:buFontTx/>
              <a:buNone/>
              <a:tabLst/>
              <a:defRPr/>
            </a:pPr>
            <a:fld id="{B6D723D3-BAE4-46AF-8D5A-DC4F3F3BE62C}"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33237"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1946884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B991C3ED-7F6B-48E7-8385-C887B396910E}"/>
              </a:ext>
            </a:extLst>
          </p:cNvPr>
          <p:cNvSpPr>
            <a:spLocks noGrp="1" noRot="1" noChangeAspect="1" noChangeArrowheads="1" noTextEdit="1"/>
          </p:cNvSpPr>
          <p:nvPr>
            <p:ph type="sldImg"/>
          </p:nvPr>
        </p:nvSpPr>
        <p:spPr bwMode="auto">
          <a:xfrm>
            <a:off x="1417638" y="1163638"/>
            <a:ext cx="4187825" cy="31416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a:extLst>
              <a:ext uri="{FF2B5EF4-FFF2-40B4-BE49-F238E27FC236}">
                <a16:creationId xmlns:a16="http://schemas.microsoft.com/office/drawing/2014/main" id="{684CAF4B-F030-4919-B3B2-386D24CE8A1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466618" lvl="1">
              <a:spcBef>
                <a:spcPct val="0"/>
              </a:spcBef>
            </a:pPr>
            <a:endParaRPr lang="en-US" altLang="en-US"/>
          </a:p>
        </p:txBody>
      </p:sp>
      <p:sp>
        <p:nvSpPr>
          <p:cNvPr id="16387" name="Slide Number Placeholder 3">
            <a:extLst>
              <a:ext uri="{FF2B5EF4-FFF2-40B4-BE49-F238E27FC236}">
                <a16:creationId xmlns:a16="http://schemas.microsoft.com/office/drawing/2014/main" id="{81F556C6-DF96-4580-A277-5001226A914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8255" indent="-291636">
              <a:defRPr>
                <a:solidFill>
                  <a:schemeClr val="tx1"/>
                </a:solidFill>
                <a:latin typeface="Calibri" panose="020F0502020204030204" pitchFamily="34" charset="0"/>
              </a:defRPr>
            </a:lvl2pPr>
            <a:lvl3pPr marL="1166546" indent="-233309">
              <a:defRPr>
                <a:solidFill>
                  <a:schemeClr val="tx1"/>
                </a:solidFill>
                <a:latin typeface="Calibri" panose="020F0502020204030204" pitchFamily="34" charset="0"/>
              </a:defRPr>
            </a:lvl3pPr>
            <a:lvl4pPr marL="1633164" indent="-233309">
              <a:defRPr>
                <a:solidFill>
                  <a:schemeClr val="tx1"/>
                </a:solidFill>
                <a:latin typeface="Calibri" panose="020F0502020204030204" pitchFamily="34" charset="0"/>
              </a:defRPr>
            </a:lvl4pPr>
            <a:lvl5pPr marL="2099782" indent="-233309">
              <a:defRPr>
                <a:solidFill>
                  <a:schemeClr val="tx1"/>
                </a:solidFill>
                <a:latin typeface="Calibri" panose="020F0502020204030204" pitchFamily="34" charset="0"/>
              </a:defRPr>
            </a:lvl5pPr>
            <a:lvl6pPr marL="2566401" indent="-233309" eaLnBrk="0" fontAlgn="base" hangingPunct="0">
              <a:spcBef>
                <a:spcPct val="0"/>
              </a:spcBef>
              <a:spcAft>
                <a:spcPct val="0"/>
              </a:spcAft>
              <a:defRPr>
                <a:solidFill>
                  <a:schemeClr val="tx1"/>
                </a:solidFill>
                <a:latin typeface="Calibri" panose="020F0502020204030204" pitchFamily="34" charset="0"/>
              </a:defRPr>
            </a:lvl6pPr>
            <a:lvl7pPr marL="3033019" indent="-233309" eaLnBrk="0" fontAlgn="base" hangingPunct="0">
              <a:spcBef>
                <a:spcPct val="0"/>
              </a:spcBef>
              <a:spcAft>
                <a:spcPct val="0"/>
              </a:spcAft>
              <a:defRPr>
                <a:solidFill>
                  <a:schemeClr val="tx1"/>
                </a:solidFill>
                <a:latin typeface="Calibri" panose="020F0502020204030204" pitchFamily="34" charset="0"/>
              </a:defRPr>
            </a:lvl7pPr>
            <a:lvl8pPr marL="3499637" indent="-233309" eaLnBrk="0" fontAlgn="base" hangingPunct="0">
              <a:spcBef>
                <a:spcPct val="0"/>
              </a:spcBef>
              <a:spcAft>
                <a:spcPct val="0"/>
              </a:spcAft>
              <a:defRPr>
                <a:solidFill>
                  <a:schemeClr val="tx1"/>
                </a:solidFill>
                <a:latin typeface="Calibri" panose="020F0502020204030204" pitchFamily="34" charset="0"/>
              </a:defRPr>
            </a:lvl8pPr>
            <a:lvl9pPr marL="3966256" indent="-233309"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33237" rtl="0" eaLnBrk="1" fontAlgn="base" latinLnBrk="0" hangingPunct="1">
              <a:lnSpc>
                <a:spcPct val="100000"/>
              </a:lnSpc>
              <a:spcBef>
                <a:spcPct val="0"/>
              </a:spcBef>
              <a:spcAft>
                <a:spcPct val="0"/>
              </a:spcAft>
              <a:buClrTx/>
              <a:buSzTx/>
              <a:buFontTx/>
              <a:buNone/>
              <a:tabLst/>
              <a:defRPr/>
            </a:pPr>
            <a:fld id="{B6D723D3-BAE4-46AF-8D5A-DC4F3F3BE62C}"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33237"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8794385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B991C3ED-7F6B-48E7-8385-C887B396910E}"/>
              </a:ext>
            </a:extLst>
          </p:cNvPr>
          <p:cNvSpPr>
            <a:spLocks noGrp="1" noRot="1" noChangeAspect="1" noChangeArrowheads="1" noTextEdit="1"/>
          </p:cNvSpPr>
          <p:nvPr>
            <p:ph type="sldImg"/>
          </p:nvPr>
        </p:nvSpPr>
        <p:spPr bwMode="auto">
          <a:xfrm>
            <a:off x="1417638" y="1163638"/>
            <a:ext cx="4187825" cy="31416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a:extLst>
              <a:ext uri="{FF2B5EF4-FFF2-40B4-BE49-F238E27FC236}">
                <a16:creationId xmlns:a16="http://schemas.microsoft.com/office/drawing/2014/main" id="{684CAF4B-F030-4919-B3B2-386D24CE8A1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466618" lvl="1">
              <a:spcBef>
                <a:spcPct val="0"/>
              </a:spcBef>
            </a:pPr>
            <a:endParaRPr lang="en-US" altLang="en-US"/>
          </a:p>
        </p:txBody>
      </p:sp>
      <p:sp>
        <p:nvSpPr>
          <p:cNvPr id="16387" name="Slide Number Placeholder 3">
            <a:extLst>
              <a:ext uri="{FF2B5EF4-FFF2-40B4-BE49-F238E27FC236}">
                <a16:creationId xmlns:a16="http://schemas.microsoft.com/office/drawing/2014/main" id="{81F556C6-DF96-4580-A277-5001226A914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8255" indent="-291636">
              <a:defRPr>
                <a:solidFill>
                  <a:schemeClr val="tx1"/>
                </a:solidFill>
                <a:latin typeface="Calibri" panose="020F0502020204030204" pitchFamily="34" charset="0"/>
              </a:defRPr>
            </a:lvl2pPr>
            <a:lvl3pPr marL="1166546" indent="-233309">
              <a:defRPr>
                <a:solidFill>
                  <a:schemeClr val="tx1"/>
                </a:solidFill>
                <a:latin typeface="Calibri" panose="020F0502020204030204" pitchFamily="34" charset="0"/>
              </a:defRPr>
            </a:lvl3pPr>
            <a:lvl4pPr marL="1633164" indent="-233309">
              <a:defRPr>
                <a:solidFill>
                  <a:schemeClr val="tx1"/>
                </a:solidFill>
                <a:latin typeface="Calibri" panose="020F0502020204030204" pitchFamily="34" charset="0"/>
              </a:defRPr>
            </a:lvl4pPr>
            <a:lvl5pPr marL="2099782" indent="-233309">
              <a:defRPr>
                <a:solidFill>
                  <a:schemeClr val="tx1"/>
                </a:solidFill>
                <a:latin typeface="Calibri" panose="020F0502020204030204" pitchFamily="34" charset="0"/>
              </a:defRPr>
            </a:lvl5pPr>
            <a:lvl6pPr marL="2566401" indent="-233309" eaLnBrk="0" fontAlgn="base" hangingPunct="0">
              <a:spcBef>
                <a:spcPct val="0"/>
              </a:spcBef>
              <a:spcAft>
                <a:spcPct val="0"/>
              </a:spcAft>
              <a:defRPr>
                <a:solidFill>
                  <a:schemeClr val="tx1"/>
                </a:solidFill>
                <a:latin typeface="Calibri" panose="020F0502020204030204" pitchFamily="34" charset="0"/>
              </a:defRPr>
            </a:lvl6pPr>
            <a:lvl7pPr marL="3033019" indent="-233309" eaLnBrk="0" fontAlgn="base" hangingPunct="0">
              <a:spcBef>
                <a:spcPct val="0"/>
              </a:spcBef>
              <a:spcAft>
                <a:spcPct val="0"/>
              </a:spcAft>
              <a:defRPr>
                <a:solidFill>
                  <a:schemeClr val="tx1"/>
                </a:solidFill>
                <a:latin typeface="Calibri" panose="020F0502020204030204" pitchFamily="34" charset="0"/>
              </a:defRPr>
            </a:lvl7pPr>
            <a:lvl8pPr marL="3499637" indent="-233309" eaLnBrk="0" fontAlgn="base" hangingPunct="0">
              <a:spcBef>
                <a:spcPct val="0"/>
              </a:spcBef>
              <a:spcAft>
                <a:spcPct val="0"/>
              </a:spcAft>
              <a:defRPr>
                <a:solidFill>
                  <a:schemeClr val="tx1"/>
                </a:solidFill>
                <a:latin typeface="Calibri" panose="020F0502020204030204" pitchFamily="34" charset="0"/>
              </a:defRPr>
            </a:lvl8pPr>
            <a:lvl9pPr marL="3966256" indent="-233309"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33237" rtl="0" eaLnBrk="1" fontAlgn="base" latinLnBrk="0" hangingPunct="1">
              <a:lnSpc>
                <a:spcPct val="100000"/>
              </a:lnSpc>
              <a:spcBef>
                <a:spcPct val="0"/>
              </a:spcBef>
              <a:spcAft>
                <a:spcPct val="0"/>
              </a:spcAft>
              <a:buClrTx/>
              <a:buSzTx/>
              <a:buFontTx/>
              <a:buNone/>
              <a:tabLst/>
              <a:defRPr/>
            </a:pPr>
            <a:fld id="{B6D723D3-BAE4-46AF-8D5A-DC4F3F3BE62C}"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33237"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4661818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B991C3ED-7F6B-48E7-8385-C887B396910E}"/>
              </a:ext>
            </a:extLst>
          </p:cNvPr>
          <p:cNvSpPr>
            <a:spLocks noGrp="1" noRot="1" noChangeAspect="1" noChangeArrowheads="1" noTextEdit="1"/>
          </p:cNvSpPr>
          <p:nvPr>
            <p:ph type="sldImg"/>
          </p:nvPr>
        </p:nvSpPr>
        <p:spPr bwMode="auto">
          <a:xfrm>
            <a:off x="1417638" y="1163638"/>
            <a:ext cx="4187825" cy="31416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a:extLst>
              <a:ext uri="{FF2B5EF4-FFF2-40B4-BE49-F238E27FC236}">
                <a16:creationId xmlns:a16="http://schemas.microsoft.com/office/drawing/2014/main" id="{684CAF4B-F030-4919-B3B2-386D24CE8A1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466618" lvl="1">
              <a:spcBef>
                <a:spcPct val="0"/>
              </a:spcBef>
            </a:pPr>
            <a:endParaRPr lang="en-US" altLang="en-US"/>
          </a:p>
        </p:txBody>
      </p:sp>
      <p:sp>
        <p:nvSpPr>
          <p:cNvPr id="16387" name="Slide Number Placeholder 3">
            <a:extLst>
              <a:ext uri="{FF2B5EF4-FFF2-40B4-BE49-F238E27FC236}">
                <a16:creationId xmlns:a16="http://schemas.microsoft.com/office/drawing/2014/main" id="{81F556C6-DF96-4580-A277-5001226A914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8255" indent="-291636">
              <a:defRPr>
                <a:solidFill>
                  <a:schemeClr val="tx1"/>
                </a:solidFill>
                <a:latin typeface="Calibri" panose="020F0502020204030204" pitchFamily="34" charset="0"/>
              </a:defRPr>
            </a:lvl2pPr>
            <a:lvl3pPr marL="1166546" indent="-233309">
              <a:defRPr>
                <a:solidFill>
                  <a:schemeClr val="tx1"/>
                </a:solidFill>
                <a:latin typeface="Calibri" panose="020F0502020204030204" pitchFamily="34" charset="0"/>
              </a:defRPr>
            </a:lvl3pPr>
            <a:lvl4pPr marL="1633164" indent="-233309">
              <a:defRPr>
                <a:solidFill>
                  <a:schemeClr val="tx1"/>
                </a:solidFill>
                <a:latin typeface="Calibri" panose="020F0502020204030204" pitchFamily="34" charset="0"/>
              </a:defRPr>
            </a:lvl4pPr>
            <a:lvl5pPr marL="2099782" indent="-233309">
              <a:defRPr>
                <a:solidFill>
                  <a:schemeClr val="tx1"/>
                </a:solidFill>
                <a:latin typeface="Calibri" panose="020F0502020204030204" pitchFamily="34" charset="0"/>
              </a:defRPr>
            </a:lvl5pPr>
            <a:lvl6pPr marL="2566401" indent="-233309" eaLnBrk="0" fontAlgn="base" hangingPunct="0">
              <a:spcBef>
                <a:spcPct val="0"/>
              </a:spcBef>
              <a:spcAft>
                <a:spcPct val="0"/>
              </a:spcAft>
              <a:defRPr>
                <a:solidFill>
                  <a:schemeClr val="tx1"/>
                </a:solidFill>
                <a:latin typeface="Calibri" panose="020F0502020204030204" pitchFamily="34" charset="0"/>
              </a:defRPr>
            </a:lvl6pPr>
            <a:lvl7pPr marL="3033019" indent="-233309" eaLnBrk="0" fontAlgn="base" hangingPunct="0">
              <a:spcBef>
                <a:spcPct val="0"/>
              </a:spcBef>
              <a:spcAft>
                <a:spcPct val="0"/>
              </a:spcAft>
              <a:defRPr>
                <a:solidFill>
                  <a:schemeClr val="tx1"/>
                </a:solidFill>
                <a:latin typeface="Calibri" panose="020F0502020204030204" pitchFamily="34" charset="0"/>
              </a:defRPr>
            </a:lvl7pPr>
            <a:lvl8pPr marL="3499637" indent="-233309" eaLnBrk="0" fontAlgn="base" hangingPunct="0">
              <a:spcBef>
                <a:spcPct val="0"/>
              </a:spcBef>
              <a:spcAft>
                <a:spcPct val="0"/>
              </a:spcAft>
              <a:defRPr>
                <a:solidFill>
                  <a:schemeClr val="tx1"/>
                </a:solidFill>
                <a:latin typeface="Calibri" panose="020F0502020204030204" pitchFamily="34" charset="0"/>
              </a:defRPr>
            </a:lvl8pPr>
            <a:lvl9pPr marL="3966256" indent="-233309"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33237" rtl="0" eaLnBrk="1" fontAlgn="base" latinLnBrk="0" hangingPunct="1">
              <a:lnSpc>
                <a:spcPct val="100000"/>
              </a:lnSpc>
              <a:spcBef>
                <a:spcPct val="0"/>
              </a:spcBef>
              <a:spcAft>
                <a:spcPct val="0"/>
              </a:spcAft>
              <a:buClrTx/>
              <a:buSzTx/>
              <a:buFontTx/>
              <a:buNone/>
              <a:tabLst/>
              <a:defRPr/>
            </a:pPr>
            <a:fld id="{B6D723D3-BAE4-46AF-8D5A-DC4F3F3BE62C}"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33237"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5181738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B991C3ED-7F6B-48E7-8385-C887B396910E}"/>
              </a:ext>
            </a:extLst>
          </p:cNvPr>
          <p:cNvSpPr>
            <a:spLocks noGrp="1" noRot="1" noChangeAspect="1" noChangeArrowheads="1" noTextEdit="1"/>
          </p:cNvSpPr>
          <p:nvPr>
            <p:ph type="sldImg"/>
          </p:nvPr>
        </p:nvSpPr>
        <p:spPr bwMode="auto">
          <a:xfrm>
            <a:off x="1417638" y="1163638"/>
            <a:ext cx="4187825" cy="31416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a:extLst>
              <a:ext uri="{FF2B5EF4-FFF2-40B4-BE49-F238E27FC236}">
                <a16:creationId xmlns:a16="http://schemas.microsoft.com/office/drawing/2014/main" id="{684CAF4B-F030-4919-B3B2-386D24CE8A1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466618" lvl="1">
              <a:spcBef>
                <a:spcPct val="0"/>
              </a:spcBef>
            </a:pPr>
            <a:r>
              <a:rPr lang="en-US" altLang="en-US" dirty="0"/>
              <a:t>Property Crime: Catalytic Converter thefts were up 33% nationwide, from 1 Jan – 30 June 2022 reportedly 1,390 burglaries on Oahu. In 2019 Hawaii and Maui , </a:t>
            </a:r>
            <a:r>
              <a:rPr lang="en-US" altLang="en-US" dirty="0" err="1"/>
              <a:t>ounty</a:t>
            </a:r>
            <a:r>
              <a:rPr lang="en-US" altLang="en-US" dirty="0"/>
              <a:t> saw over 700 reported property crimes and Kauai county saw over 300</a:t>
            </a:r>
          </a:p>
          <a:p>
            <a:pPr marL="466618" lvl="1">
              <a:spcBef>
                <a:spcPct val="0"/>
              </a:spcBef>
            </a:pPr>
            <a:r>
              <a:rPr lang="en-US" altLang="en-US" dirty="0"/>
              <a:t>Violent Crime: </a:t>
            </a:r>
            <a:r>
              <a:rPr lang="en-US" sz="1800" b="0" i="0" u="none" strike="noStrike" baseline="0" dirty="0">
                <a:solidFill>
                  <a:srgbClr val="000000"/>
                </a:solidFill>
                <a:latin typeface="Times New Roman" panose="02020603050405020304" pitchFamily="18" charset="0"/>
              </a:rPr>
              <a:t>the numbers of murders, aggravated assaults, forcible sexual assaults, and robberies on Oʻahu increased by approximately 5.6%, Kauai County 73 search warrants </a:t>
            </a:r>
            <a:endParaRPr lang="en-US" altLang="en-US" dirty="0"/>
          </a:p>
        </p:txBody>
      </p:sp>
      <p:sp>
        <p:nvSpPr>
          <p:cNvPr id="16387" name="Slide Number Placeholder 3">
            <a:extLst>
              <a:ext uri="{FF2B5EF4-FFF2-40B4-BE49-F238E27FC236}">
                <a16:creationId xmlns:a16="http://schemas.microsoft.com/office/drawing/2014/main" id="{81F556C6-DF96-4580-A277-5001226A914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8255" indent="-291636">
              <a:defRPr>
                <a:solidFill>
                  <a:schemeClr val="tx1"/>
                </a:solidFill>
                <a:latin typeface="Calibri" panose="020F0502020204030204" pitchFamily="34" charset="0"/>
              </a:defRPr>
            </a:lvl2pPr>
            <a:lvl3pPr marL="1166546" indent="-233309">
              <a:defRPr>
                <a:solidFill>
                  <a:schemeClr val="tx1"/>
                </a:solidFill>
                <a:latin typeface="Calibri" panose="020F0502020204030204" pitchFamily="34" charset="0"/>
              </a:defRPr>
            </a:lvl3pPr>
            <a:lvl4pPr marL="1633164" indent="-233309">
              <a:defRPr>
                <a:solidFill>
                  <a:schemeClr val="tx1"/>
                </a:solidFill>
                <a:latin typeface="Calibri" panose="020F0502020204030204" pitchFamily="34" charset="0"/>
              </a:defRPr>
            </a:lvl4pPr>
            <a:lvl5pPr marL="2099782" indent="-233309">
              <a:defRPr>
                <a:solidFill>
                  <a:schemeClr val="tx1"/>
                </a:solidFill>
                <a:latin typeface="Calibri" panose="020F0502020204030204" pitchFamily="34" charset="0"/>
              </a:defRPr>
            </a:lvl5pPr>
            <a:lvl6pPr marL="2566401" indent="-233309" eaLnBrk="0" fontAlgn="base" hangingPunct="0">
              <a:spcBef>
                <a:spcPct val="0"/>
              </a:spcBef>
              <a:spcAft>
                <a:spcPct val="0"/>
              </a:spcAft>
              <a:defRPr>
                <a:solidFill>
                  <a:schemeClr val="tx1"/>
                </a:solidFill>
                <a:latin typeface="Calibri" panose="020F0502020204030204" pitchFamily="34" charset="0"/>
              </a:defRPr>
            </a:lvl6pPr>
            <a:lvl7pPr marL="3033019" indent="-233309" eaLnBrk="0" fontAlgn="base" hangingPunct="0">
              <a:spcBef>
                <a:spcPct val="0"/>
              </a:spcBef>
              <a:spcAft>
                <a:spcPct val="0"/>
              </a:spcAft>
              <a:defRPr>
                <a:solidFill>
                  <a:schemeClr val="tx1"/>
                </a:solidFill>
                <a:latin typeface="Calibri" panose="020F0502020204030204" pitchFamily="34" charset="0"/>
              </a:defRPr>
            </a:lvl7pPr>
            <a:lvl8pPr marL="3499637" indent="-233309" eaLnBrk="0" fontAlgn="base" hangingPunct="0">
              <a:spcBef>
                <a:spcPct val="0"/>
              </a:spcBef>
              <a:spcAft>
                <a:spcPct val="0"/>
              </a:spcAft>
              <a:defRPr>
                <a:solidFill>
                  <a:schemeClr val="tx1"/>
                </a:solidFill>
                <a:latin typeface="Calibri" panose="020F0502020204030204" pitchFamily="34" charset="0"/>
              </a:defRPr>
            </a:lvl8pPr>
            <a:lvl9pPr marL="3966256" indent="-233309"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33237" rtl="0" eaLnBrk="1" fontAlgn="base" latinLnBrk="0" hangingPunct="1">
              <a:lnSpc>
                <a:spcPct val="100000"/>
              </a:lnSpc>
              <a:spcBef>
                <a:spcPct val="0"/>
              </a:spcBef>
              <a:spcAft>
                <a:spcPct val="0"/>
              </a:spcAft>
              <a:buClrTx/>
              <a:buSzTx/>
              <a:buFontTx/>
              <a:buNone/>
              <a:tabLst/>
              <a:defRPr/>
            </a:pPr>
            <a:fld id="{B6D723D3-BAE4-46AF-8D5A-DC4F3F3BE62C}"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33237"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1946884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B991C3ED-7F6B-48E7-8385-C887B396910E}"/>
              </a:ext>
            </a:extLst>
          </p:cNvPr>
          <p:cNvSpPr>
            <a:spLocks noGrp="1" noRot="1" noChangeAspect="1" noChangeArrowheads="1" noTextEdit="1"/>
          </p:cNvSpPr>
          <p:nvPr>
            <p:ph type="sldImg"/>
          </p:nvPr>
        </p:nvSpPr>
        <p:spPr bwMode="auto">
          <a:xfrm>
            <a:off x="1417638" y="1163638"/>
            <a:ext cx="4187825" cy="31416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a:extLst>
              <a:ext uri="{FF2B5EF4-FFF2-40B4-BE49-F238E27FC236}">
                <a16:creationId xmlns:a16="http://schemas.microsoft.com/office/drawing/2014/main" id="{684CAF4B-F030-4919-B3B2-386D24CE8A1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466618" lvl="1">
              <a:spcBef>
                <a:spcPct val="0"/>
              </a:spcBef>
            </a:pPr>
            <a:endParaRPr lang="en-US" altLang="en-US"/>
          </a:p>
        </p:txBody>
      </p:sp>
      <p:sp>
        <p:nvSpPr>
          <p:cNvPr id="16387" name="Slide Number Placeholder 3">
            <a:extLst>
              <a:ext uri="{FF2B5EF4-FFF2-40B4-BE49-F238E27FC236}">
                <a16:creationId xmlns:a16="http://schemas.microsoft.com/office/drawing/2014/main" id="{81F556C6-DF96-4580-A277-5001226A914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8255" indent="-291636">
              <a:defRPr>
                <a:solidFill>
                  <a:schemeClr val="tx1"/>
                </a:solidFill>
                <a:latin typeface="Calibri" panose="020F0502020204030204" pitchFamily="34" charset="0"/>
              </a:defRPr>
            </a:lvl2pPr>
            <a:lvl3pPr marL="1166546" indent="-233309">
              <a:defRPr>
                <a:solidFill>
                  <a:schemeClr val="tx1"/>
                </a:solidFill>
                <a:latin typeface="Calibri" panose="020F0502020204030204" pitchFamily="34" charset="0"/>
              </a:defRPr>
            </a:lvl3pPr>
            <a:lvl4pPr marL="1633164" indent="-233309">
              <a:defRPr>
                <a:solidFill>
                  <a:schemeClr val="tx1"/>
                </a:solidFill>
                <a:latin typeface="Calibri" panose="020F0502020204030204" pitchFamily="34" charset="0"/>
              </a:defRPr>
            </a:lvl4pPr>
            <a:lvl5pPr marL="2099782" indent="-233309">
              <a:defRPr>
                <a:solidFill>
                  <a:schemeClr val="tx1"/>
                </a:solidFill>
                <a:latin typeface="Calibri" panose="020F0502020204030204" pitchFamily="34" charset="0"/>
              </a:defRPr>
            </a:lvl5pPr>
            <a:lvl6pPr marL="2566401" indent="-233309" eaLnBrk="0" fontAlgn="base" hangingPunct="0">
              <a:spcBef>
                <a:spcPct val="0"/>
              </a:spcBef>
              <a:spcAft>
                <a:spcPct val="0"/>
              </a:spcAft>
              <a:defRPr>
                <a:solidFill>
                  <a:schemeClr val="tx1"/>
                </a:solidFill>
                <a:latin typeface="Calibri" panose="020F0502020204030204" pitchFamily="34" charset="0"/>
              </a:defRPr>
            </a:lvl6pPr>
            <a:lvl7pPr marL="3033019" indent="-233309" eaLnBrk="0" fontAlgn="base" hangingPunct="0">
              <a:spcBef>
                <a:spcPct val="0"/>
              </a:spcBef>
              <a:spcAft>
                <a:spcPct val="0"/>
              </a:spcAft>
              <a:defRPr>
                <a:solidFill>
                  <a:schemeClr val="tx1"/>
                </a:solidFill>
                <a:latin typeface="Calibri" panose="020F0502020204030204" pitchFamily="34" charset="0"/>
              </a:defRPr>
            </a:lvl7pPr>
            <a:lvl8pPr marL="3499637" indent="-233309" eaLnBrk="0" fontAlgn="base" hangingPunct="0">
              <a:spcBef>
                <a:spcPct val="0"/>
              </a:spcBef>
              <a:spcAft>
                <a:spcPct val="0"/>
              </a:spcAft>
              <a:defRPr>
                <a:solidFill>
                  <a:schemeClr val="tx1"/>
                </a:solidFill>
                <a:latin typeface="Calibri" panose="020F0502020204030204" pitchFamily="34" charset="0"/>
              </a:defRPr>
            </a:lvl8pPr>
            <a:lvl9pPr marL="3966256" indent="-233309"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33237" rtl="0" eaLnBrk="1" fontAlgn="base" latinLnBrk="0" hangingPunct="1">
              <a:lnSpc>
                <a:spcPct val="100000"/>
              </a:lnSpc>
              <a:spcBef>
                <a:spcPct val="0"/>
              </a:spcBef>
              <a:spcAft>
                <a:spcPct val="0"/>
              </a:spcAft>
              <a:buClrTx/>
              <a:buSzTx/>
              <a:buFontTx/>
              <a:buNone/>
              <a:tabLst/>
              <a:defRPr/>
            </a:pPr>
            <a:fld id="{B6D723D3-BAE4-46AF-8D5A-DC4F3F3BE62C}"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33237"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0599907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B991C3ED-7F6B-48E7-8385-C887B396910E}"/>
              </a:ext>
            </a:extLst>
          </p:cNvPr>
          <p:cNvSpPr>
            <a:spLocks noGrp="1" noRot="1" noChangeAspect="1" noChangeArrowheads="1" noTextEdit="1"/>
          </p:cNvSpPr>
          <p:nvPr>
            <p:ph type="sldImg"/>
          </p:nvPr>
        </p:nvSpPr>
        <p:spPr bwMode="auto">
          <a:xfrm>
            <a:off x="1417638" y="1163638"/>
            <a:ext cx="4187825" cy="31416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a:extLst>
              <a:ext uri="{FF2B5EF4-FFF2-40B4-BE49-F238E27FC236}">
                <a16:creationId xmlns:a16="http://schemas.microsoft.com/office/drawing/2014/main" id="{684CAF4B-F030-4919-B3B2-386D24CE8A1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466618" lvl="1">
              <a:spcBef>
                <a:spcPct val="0"/>
              </a:spcBef>
            </a:pPr>
            <a:endParaRPr lang="en-US" altLang="en-US"/>
          </a:p>
        </p:txBody>
      </p:sp>
      <p:sp>
        <p:nvSpPr>
          <p:cNvPr id="16387" name="Slide Number Placeholder 3">
            <a:extLst>
              <a:ext uri="{FF2B5EF4-FFF2-40B4-BE49-F238E27FC236}">
                <a16:creationId xmlns:a16="http://schemas.microsoft.com/office/drawing/2014/main" id="{81F556C6-DF96-4580-A277-5001226A914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8255" indent="-291636">
              <a:defRPr>
                <a:solidFill>
                  <a:schemeClr val="tx1"/>
                </a:solidFill>
                <a:latin typeface="Calibri" panose="020F0502020204030204" pitchFamily="34" charset="0"/>
              </a:defRPr>
            </a:lvl2pPr>
            <a:lvl3pPr marL="1166546" indent="-233309">
              <a:defRPr>
                <a:solidFill>
                  <a:schemeClr val="tx1"/>
                </a:solidFill>
                <a:latin typeface="Calibri" panose="020F0502020204030204" pitchFamily="34" charset="0"/>
              </a:defRPr>
            </a:lvl3pPr>
            <a:lvl4pPr marL="1633164" indent="-233309">
              <a:defRPr>
                <a:solidFill>
                  <a:schemeClr val="tx1"/>
                </a:solidFill>
                <a:latin typeface="Calibri" panose="020F0502020204030204" pitchFamily="34" charset="0"/>
              </a:defRPr>
            </a:lvl4pPr>
            <a:lvl5pPr marL="2099782" indent="-233309">
              <a:defRPr>
                <a:solidFill>
                  <a:schemeClr val="tx1"/>
                </a:solidFill>
                <a:latin typeface="Calibri" panose="020F0502020204030204" pitchFamily="34" charset="0"/>
              </a:defRPr>
            </a:lvl5pPr>
            <a:lvl6pPr marL="2566401" indent="-233309" eaLnBrk="0" fontAlgn="base" hangingPunct="0">
              <a:spcBef>
                <a:spcPct val="0"/>
              </a:spcBef>
              <a:spcAft>
                <a:spcPct val="0"/>
              </a:spcAft>
              <a:defRPr>
                <a:solidFill>
                  <a:schemeClr val="tx1"/>
                </a:solidFill>
                <a:latin typeface="Calibri" panose="020F0502020204030204" pitchFamily="34" charset="0"/>
              </a:defRPr>
            </a:lvl6pPr>
            <a:lvl7pPr marL="3033019" indent="-233309" eaLnBrk="0" fontAlgn="base" hangingPunct="0">
              <a:spcBef>
                <a:spcPct val="0"/>
              </a:spcBef>
              <a:spcAft>
                <a:spcPct val="0"/>
              </a:spcAft>
              <a:defRPr>
                <a:solidFill>
                  <a:schemeClr val="tx1"/>
                </a:solidFill>
                <a:latin typeface="Calibri" panose="020F0502020204030204" pitchFamily="34" charset="0"/>
              </a:defRPr>
            </a:lvl7pPr>
            <a:lvl8pPr marL="3499637" indent="-233309" eaLnBrk="0" fontAlgn="base" hangingPunct="0">
              <a:spcBef>
                <a:spcPct val="0"/>
              </a:spcBef>
              <a:spcAft>
                <a:spcPct val="0"/>
              </a:spcAft>
              <a:defRPr>
                <a:solidFill>
                  <a:schemeClr val="tx1"/>
                </a:solidFill>
                <a:latin typeface="Calibri" panose="020F0502020204030204" pitchFamily="34" charset="0"/>
              </a:defRPr>
            </a:lvl8pPr>
            <a:lvl9pPr marL="3966256" indent="-233309"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33237" rtl="0" eaLnBrk="1" fontAlgn="base" latinLnBrk="0" hangingPunct="1">
              <a:lnSpc>
                <a:spcPct val="100000"/>
              </a:lnSpc>
              <a:spcBef>
                <a:spcPct val="0"/>
              </a:spcBef>
              <a:spcAft>
                <a:spcPct val="0"/>
              </a:spcAft>
              <a:buClrTx/>
              <a:buSzTx/>
              <a:buFontTx/>
              <a:buNone/>
              <a:tabLst/>
              <a:defRPr/>
            </a:pPr>
            <a:fld id="{B6D723D3-BAE4-46AF-8D5A-DC4F3F3BE62C}"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33237"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523300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B991C3ED-7F6B-48E7-8385-C887B396910E}"/>
              </a:ext>
            </a:extLst>
          </p:cNvPr>
          <p:cNvSpPr>
            <a:spLocks noGrp="1" noRot="1" noChangeAspect="1" noChangeArrowheads="1" noTextEdit="1"/>
          </p:cNvSpPr>
          <p:nvPr>
            <p:ph type="sldImg"/>
          </p:nvPr>
        </p:nvSpPr>
        <p:spPr bwMode="auto">
          <a:xfrm>
            <a:off x="1417638" y="1163638"/>
            <a:ext cx="4187825" cy="31416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a:extLst>
              <a:ext uri="{FF2B5EF4-FFF2-40B4-BE49-F238E27FC236}">
                <a16:creationId xmlns:a16="http://schemas.microsoft.com/office/drawing/2014/main" id="{684CAF4B-F030-4919-B3B2-386D24CE8A1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466618" lvl="1">
              <a:spcBef>
                <a:spcPct val="0"/>
              </a:spcBef>
            </a:pPr>
            <a:endParaRPr lang="en-US" altLang="en-US"/>
          </a:p>
        </p:txBody>
      </p:sp>
      <p:sp>
        <p:nvSpPr>
          <p:cNvPr id="16387" name="Slide Number Placeholder 3">
            <a:extLst>
              <a:ext uri="{FF2B5EF4-FFF2-40B4-BE49-F238E27FC236}">
                <a16:creationId xmlns:a16="http://schemas.microsoft.com/office/drawing/2014/main" id="{81F556C6-DF96-4580-A277-5001226A914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8255" indent="-291636">
              <a:defRPr>
                <a:solidFill>
                  <a:schemeClr val="tx1"/>
                </a:solidFill>
                <a:latin typeface="Calibri" panose="020F0502020204030204" pitchFamily="34" charset="0"/>
              </a:defRPr>
            </a:lvl2pPr>
            <a:lvl3pPr marL="1166546" indent="-233309">
              <a:defRPr>
                <a:solidFill>
                  <a:schemeClr val="tx1"/>
                </a:solidFill>
                <a:latin typeface="Calibri" panose="020F0502020204030204" pitchFamily="34" charset="0"/>
              </a:defRPr>
            </a:lvl3pPr>
            <a:lvl4pPr marL="1633164" indent="-233309">
              <a:defRPr>
                <a:solidFill>
                  <a:schemeClr val="tx1"/>
                </a:solidFill>
                <a:latin typeface="Calibri" panose="020F0502020204030204" pitchFamily="34" charset="0"/>
              </a:defRPr>
            </a:lvl4pPr>
            <a:lvl5pPr marL="2099782" indent="-233309">
              <a:defRPr>
                <a:solidFill>
                  <a:schemeClr val="tx1"/>
                </a:solidFill>
                <a:latin typeface="Calibri" panose="020F0502020204030204" pitchFamily="34" charset="0"/>
              </a:defRPr>
            </a:lvl5pPr>
            <a:lvl6pPr marL="2566401" indent="-233309" eaLnBrk="0" fontAlgn="base" hangingPunct="0">
              <a:spcBef>
                <a:spcPct val="0"/>
              </a:spcBef>
              <a:spcAft>
                <a:spcPct val="0"/>
              </a:spcAft>
              <a:defRPr>
                <a:solidFill>
                  <a:schemeClr val="tx1"/>
                </a:solidFill>
                <a:latin typeface="Calibri" panose="020F0502020204030204" pitchFamily="34" charset="0"/>
              </a:defRPr>
            </a:lvl6pPr>
            <a:lvl7pPr marL="3033019" indent="-233309" eaLnBrk="0" fontAlgn="base" hangingPunct="0">
              <a:spcBef>
                <a:spcPct val="0"/>
              </a:spcBef>
              <a:spcAft>
                <a:spcPct val="0"/>
              </a:spcAft>
              <a:defRPr>
                <a:solidFill>
                  <a:schemeClr val="tx1"/>
                </a:solidFill>
                <a:latin typeface="Calibri" panose="020F0502020204030204" pitchFamily="34" charset="0"/>
              </a:defRPr>
            </a:lvl7pPr>
            <a:lvl8pPr marL="3499637" indent="-233309" eaLnBrk="0" fontAlgn="base" hangingPunct="0">
              <a:spcBef>
                <a:spcPct val="0"/>
              </a:spcBef>
              <a:spcAft>
                <a:spcPct val="0"/>
              </a:spcAft>
              <a:defRPr>
                <a:solidFill>
                  <a:schemeClr val="tx1"/>
                </a:solidFill>
                <a:latin typeface="Calibri" panose="020F0502020204030204" pitchFamily="34" charset="0"/>
              </a:defRPr>
            </a:lvl8pPr>
            <a:lvl9pPr marL="3966256" indent="-233309"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33237" rtl="0" eaLnBrk="1" fontAlgn="base" latinLnBrk="0" hangingPunct="1">
              <a:lnSpc>
                <a:spcPct val="100000"/>
              </a:lnSpc>
              <a:spcBef>
                <a:spcPct val="0"/>
              </a:spcBef>
              <a:spcAft>
                <a:spcPct val="0"/>
              </a:spcAft>
              <a:buClrTx/>
              <a:buSzTx/>
              <a:buFontTx/>
              <a:buNone/>
              <a:tabLst/>
              <a:defRPr/>
            </a:pPr>
            <a:fld id="{B6D723D3-BAE4-46AF-8D5A-DC4F3F3BE62C}"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33237"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8621742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B991C3ED-7F6B-48E7-8385-C887B396910E}"/>
              </a:ext>
            </a:extLst>
          </p:cNvPr>
          <p:cNvSpPr>
            <a:spLocks noGrp="1" noRot="1" noChangeAspect="1" noChangeArrowheads="1" noTextEdit="1"/>
          </p:cNvSpPr>
          <p:nvPr>
            <p:ph type="sldImg"/>
          </p:nvPr>
        </p:nvSpPr>
        <p:spPr bwMode="auto">
          <a:xfrm>
            <a:off x="1417638" y="1163638"/>
            <a:ext cx="4187825" cy="31416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a:extLst>
              <a:ext uri="{FF2B5EF4-FFF2-40B4-BE49-F238E27FC236}">
                <a16:creationId xmlns:a16="http://schemas.microsoft.com/office/drawing/2014/main" id="{684CAF4B-F030-4919-B3B2-386D24CE8A1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466618" lvl="1">
              <a:spcBef>
                <a:spcPct val="0"/>
              </a:spcBef>
            </a:pPr>
            <a:endParaRPr lang="en-US" altLang="en-US"/>
          </a:p>
        </p:txBody>
      </p:sp>
      <p:sp>
        <p:nvSpPr>
          <p:cNvPr id="16387" name="Slide Number Placeholder 3">
            <a:extLst>
              <a:ext uri="{FF2B5EF4-FFF2-40B4-BE49-F238E27FC236}">
                <a16:creationId xmlns:a16="http://schemas.microsoft.com/office/drawing/2014/main" id="{81F556C6-DF96-4580-A277-5001226A914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8255" indent="-291636">
              <a:defRPr>
                <a:solidFill>
                  <a:schemeClr val="tx1"/>
                </a:solidFill>
                <a:latin typeface="Calibri" panose="020F0502020204030204" pitchFamily="34" charset="0"/>
              </a:defRPr>
            </a:lvl2pPr>
            <a:lvl3pPr marL="1166546" indent="-233309">
              <a:defRPr>
                <a:solidFill>
                  <a:schemeClr val="tx1"/>
                </a:solidFill>
                <a:latin typeface="Calibri" panose="020F0502020204030204" pitchFamily="34" charset="0"/>
              </a:defRPr>
            </a:lvl3pPr>
            <a:lvl4pPr marL="1633164" indent="-233309">
              <a:defRPr>
                <a:solidFill>
                  <a:schemeClr val="tx1"/>
                </a:solidFill>
                <a:latin typeface="Calibri" panose="020F0502020204030204" pitchFamily="34" charset="0"/>
              </a:defRPr>
            </a:lvl4pPr>
            <a:lvl5pPr marL="2099782" indent="-233309">
              <a:defRPr>
                <a:solidFill>
                  <a:schemeClr val="tx1"/>
                </a:solidFill>
                <a:latin typeface="Calibri" panose="020F0502020204030204" pitchFamily="34" charset="0"/>
              </a:defRPr>
            </a:lvl5pPr>
            <a:lvl6pPr marL="2566401" indent="-233309" eaLnBrk="0" fontAlgn="base" hangingPunct="0">
              <a:spcBef>
                <a:spcPct val="0"/>
              </a:spcBef>
              <a:spcAft>
                <a:spcPct val="0"/>
              </a:spcAft>
              <a:defRPr>
                <a:solidFill>
                  <a:schemeClr val="tx1"/>
                </a:solidFill>
                <a:latin typeface="Calibri" panose="020F0502020204030204" pitchFamily="34" charset="0"/>
              </a:defRPr>
            </a:lvl6pPr>
            <a:lvl7pPr marL="3033019" indent="-233309" eaLnBrk="0" fontAlgn="base" hangingPunct="0">
              <a:spcBef>
                <a:spcPct val="0"/>
              </a:spcBef>
              <a:spcAft>
                <a:spcPct val="0"/>
              </a:spcAft>
              <a:defRPr>
                <a:solidFill>
                  <a:schemeClr val="tx1"/>
                </a:solidFill>
                <a:latin typeface="Calibri" panose="020F0502020204030204" pitchFamily="34" charset="0"/>
              </a:defRPr>
            </a:lvl7pPr>
            <a:lvl8pPr marL="3499637" indent="-233309" eaLnBrk="0" fontAlgn="base" hangingPunct="0">
              <a:spcBef>
                <a:spcPct val="0"/>
              </a:spcBef>
              <a:spcAft>
                <a:spcPct val="0"/>
              </a:spcAft>
              <a:defRPr>
                <a:solidFill>
                  <a:schemeClr val="tx1"/>
                </a:solidFill>
                <a:latin typeface="Calibri" panose="020F0502020204030204" pitchFamily="34" charset="0"/>
              </a:defRPr>
            </a:lvl8pPr>
            <a:lvl9pPr marL="3966256" indent="-233309"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33237" rtl="0" eaLnBrk="1" fontAlgn="base" latinLnBrk="0" hangingPunct="1">
              <a:lnSpc>
                <a:spcPct val="100000"/>
              </a:lnSpc>
              <a:spcBef>
                <a:spcPct val="0"/>
              </a:spcBef>
              <a:spcAft>
                <a:spcPct val="0"/>
              </a:spcAft>
              <a:buClrTx/>
              <a:buSzTx/>
              <a:buFontTx/>
              <a:buNone/>
              <a:tabLst/>
              <a:defRPr/>
            </a:pPr>
            <a:fld id="{B6D723D3-BAE4-46AF-8D5A-DC4F3F3BE62C}"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33237"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6304146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B991C3ED-7F6B-48E7-8385-C887B396910E}"/>
              </a:ext>
            </a:extLst>
          </p:cNvPr>
          <p:cNvSpPr>
            <a:spLocks noGrp="1" noRot="1" noChangeAspect="1" noChangeArrowheads="1" noTextEdit="1"/>
          </p:cNvSpPr>
          <p:nvPr>
            <p:ph type="sldImg"/>
          </p:nvPr>
        </p:nvSpPr>
        <p:spPr bwMode="auto">
          <a:xfrm>
            <a:off x="1417638" y="1163638"/>
            <a:ext cx="4187825" cy="31416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a:extLst>
              <a:ext uri="{FF2B5EF4-FFF2-40B4-BE49-F238E27FC236}">
                <a16:creationId xmlns:a16="http://schemas.microsoft.com/office/drawing/2014/main" id="{684CAF4B-F030-4919-B3B2-386D24CE8A1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466618" lvl="1">
              <a:spcBef>
                <a:spcPct val="0"/>
              </a:spcBef>
            </a:pPr>
            <a:endParaRPr lang="en-US" altLang="en-US"/>
          </a:p>
        </p:txBody>
      </p:sp>
      <p:sp>
        <p:nvSpPr>
          <p:cNvPr id="16387" name="Slide Number Placeholder 3">
            <a:extLst>
              <a:ext uri="{FF2B5EF4-FFF2-40B4-BE49-F238E27FC236}">
                <a16:creationId xmlns:a16="http://schemas.microsoft.com/office/drawing/2014/main" id="{81F556C6-DF96-4580-A277-5001226A914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8255" indent="-291636">
              <a:defRPr>
                <a:solidFill>
                  <a:schemeClr val="tx1"/>
                </a:solidFill>
                <a:latin typeface="Calibri" panose="020F0502020204030204" pitchFamily="34" charset="0"/>
              </a:defRPr>
            </a:lvl2pPr>
            <a:lvl3pPr marL="1166546" indent="-233309">
              <a:defRPr>
                <a:solidFill>
                  <a:schemeClr val="tx1"/>
                </a:solidFill>
                <a:latin typeface="Calibri" panose="020F0502020204030204" pitchFamily="34" charset="0"/>
              </a:defRPr>
            </a:lvl3pPr>
            <a:lvl4pPr marL="1633164" indent="-233309">
              <a:defRPr>
                <a:solidFill>
                  <a:schemeClr val="tx1"/>
                </a:solidFill>
                <a:latin typeface="Calibri" panose="020F0502020204030204" pitchFamily="34" charset="0"/>
              </a:defRPr>
            </a:lvl4pPr>
            <a:lvl5pPr marL="2099782" indent="-233309">
              <a:defRPr>
                <a:solidFill>
                  <a:schemeClr val="tx1"/>
                </a:solidFill>
                <a:latin typeface="Calibri" panose="020F0502020204030204" pitchFamily="34" charset="0"/>
              </a:defRPr>
            </a:lvl5pPr>
            <a:lvl6pPr marL="2566401" indent="-233309" eaLnBrk="0" fontAlgn="base" hangingPunct="0">
              <a:spcBef>
                <a:spcPct val="0"/>
              </a:spcBef>
              <a:spcAft>
                <a:spcPct val="0"/>
              </a:spcAft>
              <a:defRPr>
                <a:solidFill>
                  <a:schemeClr val="tx1"/>
                </a:solidFill>
                <a:latin typeface="Calibri" panose="020F0502020204030204" pitchFamily="34" charset="0"/>
              </a:defRPr>
            </a:lvl6pPr>
            <a:lvl7pPr marL="3033019" indent="-233309" eaLnBrk="0" fontAlgn="base" hangingPunct="0">
              <a:spcBef>
                <a:spcPct val="0"/>
              </a:spcBef>
              <a:spcAft>
                <a:spcPct val="0"/>
              </a:spcAft>
              <a:defRPr>
                <a:solidFill>
                  <a:schemeClr val="tx1"/>
                </a:solidFill>
                <a:latin typeface="Calibri" panose="020F0502020204030204" pitchFamily="34" charset="0"/>
              </a:defRPr>
            </a:lvl7pPr>
            <a:lvl8pPr marL="3499637" indent="-233309" eaLnBrk="0" fontAlgn="base" hangingPunct="0">
              <a:spcBef>
                <a:spcPct val="0"/>
              </a:spcBef>
              <a:spcAft>
                <a:spcPct val="0"/>
              </a:spcAft>
              <a:defRPr>
                <a:solidFill>
                  <a:schemeClr val="tx1"/>
                </a:solidFill>
                <a:latin typeface="Calibri" panose="020F0502020204030204" pitchFamily="34" charset="0"/>
              </a:defRPr>
            </a:lvl8pPr>
            <a:lvl9pPr marL="3966256" indent="-233309"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33237" rtl="0" eaLnBrk="1" fontAlgn="base" latinLnBrk="0" hangingPunct="1">
              <a:lnSpc>
                <a:spcPct val="100000"/>
              </a:lnSpc>
              <a:spcBef>
                <a:spcPct val="0"/>
              </a:spcBef>
              <a:spcAft>
                <a:spcPct val="0"/>
              </a:spcAft>
              <a:buClrTx/>
              <a:buSzTx/>
              <a:buFontTx/>
              <a:buNone/>
              <a:tabLst/>
              <a:defRPr/>
            </a:pPr>
            <a:fld id="{B6D723D3-BAE4-46AF-8D5A-DC4F3F3BE62C}"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33237"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8695621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B991C3ED-7F6B-48E7-8385-C887B396910E}"/>
              </a:ext>
            </a:extLst>
          </p:cNvPr>
          <p:cNvSpPr>
            <a:spLocks noGrp="1" noRot="1" noChangeAspect="1" noChangeArrowheads="1" noTextEdit="1"/>
          </p:cNvSpPr>
          <p:nvPr>
            <p:ph type="sldImg"/>
          </p:nvPr>
        </p:nvSpPr>
        <p:spPr bwMode="auto">
          <a:xfrm>
            <a:off x="1417638" y="1163638"/>
            <a:ext cx="4187825" cy="31416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a:extLst>
              <a:ext uri="{FF2B5EF4-FFF2-40B4-BE49-F238E27FC236}">
                <a16:creationId xmlns:a16="http://schemas.microsoft.com/office/drawing/2014/main" id="{684CAF4B-F030-4919-B3B2-386D24CE8A1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z="1000" dirty="0"/>
          </a:p>
        </p:txBody>
      </p:sp>
      <p:sp>
        <p:nvSpPr>
          <p:cNvPr id="16387" name="Slide Number Placeholder 3">
            <a:extLst>
              <a:ext uri="{FF2B5EF4-FFF2-40B4-BE49-F238E27FC236}">
                <a16:creationId xmlns:a16="http://schemas.microsoft.com/office/drawing/2014/main" id="{81F556C6-DF96-4580-A277-5001226A914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8255" indent="-291636">
              <a:defRPr>
                <a:solidFill>
                  <a:schemeClr val="tx1"/>
                </a:solidFill>
                <a:latin typeface="Calibri" panose="020F0502020204030204" pitchFamily="34" charset="0"/>
              </a:defRPr>
            </a:lvl2pPr>
            <a:lvl3pPr marL="1166546" indent="-233309">
              <a:defRPr>
                <a:solidFill>
                  <a:schemeClr val="tx1"/>
                </a:solidFill>
                <a:latin typeface="Calibri" panose="020F0502020204030204" pitchFamily="34" charset="0"/>
              </a:defRPr>
            </a:lvl3pPr>
            <a:lvl4pPr marL="1633164" indent="-233309">
              <a:defRPr>
                <a:solidFill>
                  <a:schemeClr val="tx1"/>
                </a:solidFill>
                <a:latin typeface="Calibri" panose="020F0502020204030204" pitchFamily="34" charset="0"/>
              </a:defRPr>
            </a:lvl4pPr>
            <a:lvl5pPr marL="2099782" indent="-233309">
              <a:defRPr>
                <a:solidFill>
                  <a:schemeClr val="tx1"/>
                </a:solidFill>
                <a:latin typeface="Calibri" panose="020F0502020204030204" pitchFamily="34" charset="0"/>
              </a:defRPr>
            </a:lvl5pPr>
            <a:lvl6pPr marL="2566401" indent="-233309" eaLnBrk="0" fontAlgn="base" hangingPunct="0">
              <a:spcBef>
                <a:spcPct val="0"/>
              </a:spcBef>
              <a:spcAft>
                <a:spcPct val="0"/>
              </a:spcAft>
              <a:defRPr>
                <a:solidFill>
                  <a:schemeClr val="tx1"/>
                </a:solidFill>
                <a:latin typeface="Calibri" panose="020F0502020204030204" pitchFamily="34" charset="0"/>
              </a:defRPr>
            </a:lvl6pPr>
            <a:lvl7pPr marL="3033019" indent="-233309" eaLnBrk="0" fontAlgn="base" hangingPunct="0">
              <a:spcBef>
                <a:spcPct val="0"/>
              </a:spcBef>
              <a:spcAft>
                <a:spcPct val="0"/>
              </a:spcAft>
              <a:defRPr>
                <a:solidFill>
                  <a:schemeClr val="tx1"/>
                </a:solidFill>
                <a:latin typeface="Calibri" panose="020F0502020204030204" pitchFamily="34" charset="0"/>
              </a:defRPr>
            </a:lvl7pPr>
            <a:lvl8pPr marL="3499637" indent="-233309" eaLnBrk="0" fontAlgn="base" hangingPunct="0">
              <a:spcBef>
                <a:spcPct val="0"/>
              </a:spcBef>
              <a:spcAft>
                <a:spcPct val="0"/>
              </a:spcAft>
              <a:defRPr>
                <a:solidFill>
                  <a:schemeClr val="tx1"/>
                </a:solidFill>
                <a:latin typeface="Calibri" panose="020F0502020204030204" pitchFamily="34" charset="0"/>
              </a:defRPr>
            </a:lvl8pPr>
            <a:lvl9pPr marL="3966256" indent="-233309" eaLnBrk="0" fontAlgn="base" hangingPunct="0">
              <a:spcBef>
                <a:spcPct val="0"/>
              </a:spcBef>
              <a:spcAft>
                <a:spcPct val="0"/>
              </a:spcAft>
              <a:defRPr>
                <a:solidFill>
                  <a:schemeClr val="tx1"/>
                </a:solidFill>
                <a:latin typeface="Calibri" panose="020F0502020204030204" pitchFamily="34" charset="0"/>
              </a:defRPr>
            </a:lvl9pPr>
          </a:lstStyle>
          <a:p>
            <a:pPr defTabSz="933237" fontAlgn="base">
              <a:spcBef>
                <a:spcPct val="0"/>
              </a:spcBef>
              <a:spcAft>
                <a:spcPct val="0"/>
              </a:spcAft>
              <a:defRPr/>
            </a:pPr>
            <a:fld id="{B6D723D3-BAE4-46AF-8D5A-DC4F3F3BE62C}" type="slidenum">
              <a:rPr lang="en-US" altLang="en-US">
                <a:solidFill>
                  <a:prstClr val="black"/>
                </a:solidFill>
              </a:rPr>
              <a:pPr defTabSz="933237" fontAlgn="base">
                <a:spcBef>
                  <a:spcPct val="0"/>
                </a:spcBef>
                <a:spcAft>
                  <a:spcPct val="0"/>
                </a:spcAft>
                <a:defRPr/>
              </a:pPr>
              <a:t>2</a:t>
            </a:fld>
            <a:endParaRPr lang="en-US" altLang="en-US">
              <a:solidFill>
                <a:prstClr val="black"/>
              </a:solidFill>
            </a:endParaRPr>
          </a:p>
        </p:txBody>
      </p:sp>
    </p:spTree>
    <p:extLst>
      <p:ext uri="{BB962C8B-B14F-4D97-AF65-F5344CB8AC3E}">
        <p14:creationId xmlns:p14="http://schemas.microsoft.com/office/powerpoint/2010/main" val="41152496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B991C3ED-7F6B-48E7-8385-C887B396910E}"/>
              </a:ext>
            </a:extLst>
          </p:cNvPr>
          <p:cNvSpPr>
            <a:spLocks noGrp="1" noRot="1" noChangeAspect="1" noChangeArrowheads="1" noTextEdit="1"/>
          </p:cNvSpPr>
          <p:nvPr>
            <p:ph type="sldImg"/>
          </p:nvPr>
        </p:nvSpPr>
        <p:spPr bwMode="auto">
          <a:xfrm>
            <a:off x="1417638" y="1163638"/>
            <a:ext cx="4187825" cy="31416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a:extLst>
              <a:ext uri="{FF2B5EF4-FFF2-40B4-BE49-F238E27FC236}">
                <a16:creationId xmlns:a16="http://schemas.microsoft.com/office/drawing/2014/main" id="{684CAF4B-F030-4919-B3B2-386D24CE8A1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466618" lvl="1">
              <a:spcBef>
                <a:spcPct val="0"/>
              </a:spcBef>
            </a:pPr>
            <a:endParaRPr lang="en-US" altLang="en-US"/>
          </a:p>
        </p:txBody>
      </p:sp>
      <p:sp>
        <p:nvSpPr>
          <p:cNvPr id="16387" name="Slide Number Placeholder 3">
            <a:extLst>
              <a:ext uri="{FF2B5EF4-FFF2-40B4-BE49-F238E27FC236}">
                <a16:creationId xmlns:a16="http://schemas.microsoft.com/office/drawing/2014/main" id="{81F556C6-DF96-4580-A277-5001226A914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8255" indent="-291636">
              <a:defRPr>
                <a:solidFill>
                  <a:schemeClr val="tx1"/>
                </a:solidFill>
                <a:latin typeface="Calibri" panose="020F0502020204030204" pitchFamily="34" charset="0"/>
              </a:defRPr>
            </a:lvl2pPr>
            <a:lvl3pPr marL="1166546" indent="-233309">
              <a:defRPr>
                <a:solidFill>
                  <a:schemeClr val="tx1"/>
                </a:solidFill>
                <a:latin typeface="Calibri" panose="020F0502020204030204" pitchFamily="34" charset="0"/>
              </a:defRPr>
            </a:lvl3pPr>
            <a:lvl4pPr marL="1633164" indent="-233309">
              <a:defRPr>
                <a:solidFill>
                  <a:schemeClr val="tx1"/>
                </a:solidFill>
                <a:latin typeface="Calibri" panose="020F0502020204030204" pitchFamily="34" charset="0"/>
              </a:defRPr>
            </a:lvl4pPr>
            <a:lvl5pPr marL="2099782" indent="-233309">
              <a:defRPr>
                <a:solidFill>
                  <a:schemeClr val="tx1"/>
                </a:solidFill>
                <a:latin typeface="Calibri" panose="020F0502020204030204" pitchFamily="34" charset="0"/>
              </a:defRPr>
            </a:lvl5pPr>
            <a:lvl6pPr marL="2566401" indent="-233309" eaLnBrk="0" fontAlgn="base" hangingPunct="0">
              <a:spcBef>
                <a:spcPct val="0"/>
              </a:spcBef>
              <a:spcAft>
                <a:spcPct val="0"/>
              </a:spcAft>
              <a:defRPr>
                <a:solidFill>
                  <a:schemeClr val="tx1"/>
                </a:solidFill>
                <a:latin typeface="Calibri" panose="020F0502020204030204" pitchFamily="34" charset="0"/>
              </a:defRPr>
            </a:lvl6pPr>
            <a:lvl7pPr marL="3033019" indent="-233309" eaLnBrk="0" fontAlgn="base" hangingPunct="0">
              <a:spcBef>
                <a:spcPct val="0"/>
              </a:spcBef>
              <a:spcAft>
                <a:spcPct val="0"/>
              </a:spcAft>
              <a:defRPr>
                <a:solidFill>
                  <a:schemeClr val="tx1"/>
                </a:solidFill>
                <a:latin typeface="Calibri" panose="020F0502020204030204" pitchFamily="34" charset="0"/>
              </a:defRPr>
            </a:lvl7pPr>
            <a:lvl8pPr marL="3499637" indent="-233309" eaLnBrk="0" fontAlgn="base" hangingPunct="0">
              <a:spcBef>
                <a:spcPct val="0"/>
              </a:spcBef>
              <a:spcAft>
                <a:spcPct val="0"/>
              </a:spcAft>
              <a:defRPr>
                <a:solidFill>
                  <a:schemeClr val="tx1"/>
                </a:solidFill>
                <a:latin typeface="Calibri" panose="020F0502020204030204" pitchFamily="34" charset="0"/>
              </a:defRPr>
            </a:lvl8pPr>
            <a:lvl9pPr marL="3966256" indent="-233309"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33237" rtl="0" eaLnBrk="1" fontAlgn="base" latinLnBrk="0" hangingPunct="1">
              <a:lnSpc>
                <a:spcPct val="100000"/>
              </a:lnSpc>
              <a:spcBef>
                <a:spcPct val="0"/>
              </a:spcBef>
              <a:spcAft>
                <a:spcPct val="0"/>
              </a:spcAft>
              <a:buClrTx/>
              <a:buSzTx/>
              <a:buFontTx/>
              <a:buNone/>
              <a:tabLst/>
              <a:defRPr/>
            </a:pPr>
            <a:fld id="{B6D723D3-BAE4-46AF-8D5A-DC4F3F3BE62C}"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33237"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1946884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B991C3ED-7F6B-48E7-8385-C887B396910E}"/>
              </a:ext>
            </a:extLst>
          </p:cNvPr>
          <p:cNvSpPr>
            <a:spLocks noGrp="1" noRot="1" noChangeAspect="1" noChangeArrowheads="1" noTextEdit="1"/>
          </p:cNvSpPr>
          <p:nvPr>
            <p:ph type="sldImg"/>
          </p:nvPr>
        </p:nvSpPr>
        <p:spPr bwMode="auto">
          <a:xfrm>
            <a:off x="1417638" y="1163638"/>
            <a:ext cx="4187825" cy="31416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a:extLst>
              <a:ext uri="{FF2B5EF4-FFF2-40B4-BE49-F238E27FC236}">
                <a16:creationId xmlns:a16="http://schemas.microsoft.com/office/drawing/2014/main" id="{684CAF4B-F030-4919-B3B2-386D24CE8A1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z="1000" dirty="0"/>
          </a:p>
        </p:txBody>
      </p:sp>
      <p:sp>
        <p:nvSpPr>
          <p:cNvPr id="16387" name="Slide Number Placeholder 3">
            <a:extLst>
              <a:ext uri="{FF2B5EF4-FFF2-40B4-BE49-F238E27FC236}">
                <a16:creationId xmlns:a16="http://schemas.microsoft.com/office/drawing/2014/main" id="{81F556C6-DF96-4580-A277-5001226A914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8255" indent="-291636">
              <a:defRPr>
                <a:solidFill>
                  <a:schemeClr val="tx1"/>
                </a:solidFill>
                <a:latin typeface="Calibri" panose="020F0502020204030204" pitchFamily="34" charset="0"/>
              </a:defRPr>
            </a:lvl2pPr>
            <a:lvl3pPr marL="1166546" indent="-233309">
              <a:defRPr>
                <a:solidFill>
                  <a:schemeClr val="tx1"/>
                </a:solidFill>
                <a:latin typeface="Calibri" panose="020F0502020204030204" pitchFamily="34" charset="0"/>
              </a:defRPr>
            </a:lvl3pPr>
            <a:lvl4pPr marL="1633164" indent="-233309">
              <a:defRPr>
                <a:solidFill>
                  <a:schemeClr val="tx1"/>
                </a:solidFill>
                <a:latin typeface="Calibri" panose="020F0502020204030204" pitchFamily="34" charset="0"/>
              </a:defRPr>
            </a:lvl4pPr>
            <a:lvl5pPr marL="2099782" indent="-233309">
              <a:defRPr>
                <a:solidFill>
                  <a:schemeClr val="tx1"/>
                </a:solidFill>
                <a:latin typeface="Calibri" panose="020F0502020204030204" pitchFamily="34" charset="0"/>
              </a:defRPr>
            </a:lvl5pPr>
            <a:lvl6pPr marL="2566401" indent="-233309" eaLnBrk="0" fontAlgn="base" hangingPunct="0">
              <a:spcBef>
                <a:spcPct val="0"/>
              </a:spcBef>
              <a:spcAft>
                <a:spcPct val="0"/>
              </a:spcAft>
              <a:defRPr>
                <a:solidFill>
                  <a:schemeClr val="tx1"/>
                </a:solidFill>
                <a:latin typeface="Calibri" panose="020F0502020204030204" pitchFamily="34" charset="0"/>
              </a:defRPr>
            </a:lvl6pPr>
            <a:lvl7pPr marL="3033019" indent="-233309" eaLnBrk="0" fontAlgn="base" hangingPunct="0">
              <a:spcBef>
                <a:spcPct val="0"/>
              </a:spcBef>
              <a:spcAft>
                <a:spcPct val="0"/>
              </a:spcAft>
              <a:defRPr>
                <a:solidFill>
                  <a:schemeClr val="tx1"/>
                </a:solidFill>
                <a:latin typeface="Calibri" panose="020F0502020204030204" pitchFamily="34" charset="0"/>
              </a:defRPr>
            </a:lvl7pPr>
            <a:lvl8pPr marL="3499637" indent="-233309" eaLnBrk="0" fontAlgn="base" hangingPunct="0">
              <a:spcBef>
                <a:spcPct val="0"/>
              </a:spcBef>
              <a:spcAft>
                <a:spcPct val="0"/>
              </a:spcAft>
              <a:defRPr>
                <a:solidFill>
                  <a:schemeClr val="tx1"/>
                </a:solidFill>
                <a:latin typeface="Calibri" panose="020F0502020204030204" pitchFamily="34" charset="0"/>
              </a:defRPr>
            </a:lvl8pPr>
            <a:lvl9pPr marL="3966256" indent="-233309" eaLnBrk="0" fontAlgn="base" hangingPunct="0">
              <a:spcBef>
                <a:spcPct val="0"/>
              </a:spcBef>
              <a:spcAft>
                <a:spcPct val="0"/>
              </a:spcAft>
              <a:defRPr>
                <a:solidFill>
                  <a:schemeClr val="tx1"/>
                </a:solidFill>
                <a:latin typeface="Calibri" panose="020F0502020204030204" pitchFamily="34" charset="0"/>
              </a:defRPr>
            </a:lvl9pPr>
          </a:lstStyle>
          <a:p>
            <a:pPr defTabSz="933237" fontAlgn="base">
              <a:spcBef>
                <a:spcPct val="0"/>
              </a:spcBef>
              <a:spcAft>
                <a:spcPct val="0"/>
              </a:spcAft>
              <a:defRPr/>
            </a:pPr>
            <a:fld id="{B6D723D3-BAE4-46AF-8D5A-DC4F3F3BE62C}" type="slidenum">
              <a:rPr lang="en-US" altLang="en-US">
                <a:solidFill>
                  <a:prstClr val="black"/>
                </a:solidFill>
              </a:rPr>
              <a:pPr defTabSz="933237" fontAlgn="base">
                <a:spcBef>
                  <a:spcPct val="0"/>
                </a:spcBef>
                <a:spcAft>
                  <a:spcPct val="0"/>
                </a:spcAft>
                <a:defRPr/>
              </a:pPr>
              <a:t>21</a:t>
            </a:fld>
            <a:endParaRPr lang="en-US" altLang="en-US">
              <a:solidFill>
                <a:prstClr val="black"/>
              </a:solidFill>
            </a:endParaRPr>
          </a:p>
        </p:txBody>
      </p:sp>
    </p:spTree>
    <p:extLst>
      <p:ext uri="{BB962C8B-B14F-4D97-AF65-F5344CB8AC3E}">
        <p14:creationId xmlns:p14="http://schemas.microsoft.com/office/powerpoint/2010/main" val="10817415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B991C3ED-7F6B-48E7-8385-C887B396910E}"/>
              </a:ext>
            </a:extLst>
          </p:cNvPr>
          <p:cNvSpPr>
            <a:spLocks noGrp="1" noRot="1" noChangeAspect="1" noChangeArrowheads="1" noTextEdit="1"/>
          </p:cNvSpPr>
          <p:nvPr>
            <p:ph type="sldImg"/>
          </p:nvPr>
        </p:nvSpPr>
        <p:spPr bwMode="auto">
          <a:xfrm>
            <a:off x="1417638" y="1163638"/>
            <a:ext cx="4187825" cy="31416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a:extLst>
              <a:ext uri="{FF2B5EF4-FFF2-40B4-BE49-F238E27FC236}">
                <a16:creationId xmlns:a16="http://schemas.microsoft.com/office/drawing/2014/main" id="{684CAF4B-F030-4919-B3B2-386D24CE8A1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z="1000" dirty="0"/>
          </a:p>
        </p:txBody>
      </p:sp>
      <p:sp>
        <p:nvSpPr>
          <p:cNvPr id="16387" name="Slide Number Placeholder 3">
            <a:extLst>
              <a:ext uri="{FF2B5EF4-FFF2-40B4-BE49-F238E27FC236}">
                <a16:creationId xmlns:a16="http://schemas.microsoft.com/office/drawing/2014/main" id="{81F556C6-DF96-4580-A277-5001226A914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8255" indent="-291636">
              <a:defRPr>
                <a:solidFill>
                  <a:schemeClr val="tx1"/>
                </a:solidFill>
                <a:latin typeface="Calibri" panose="020F0502020204030204" pitchFamily="34" charset="0"/>
              </a:defRPr>
            </a:lvl2pPr>
            <a:lvl3pPr marL="1166546" indent="-233309">
              <a:defRPr>
                <a:solidFill>
                  <a:schemeClr val="tx1"/>
                </a:solidFill>
                <a:latin typeface="Calibri" panose="020F0502020204030204" pitchFamily="34" charset="0"/>
              </a:defRPr>
            </a:lvl3pPr>
            <a:lvl4pPr marL="1633164" indent="-233309">
              <a:defRPr>
                <a:solidFill>
                  <a:schemeClr val="tx1"/>
                </a:solidFill>
                <a:latin typeface="Calibri" panose="020F0502020204030204" pitchFamily="34" charset="0"/>
              </a:defRPr>
            </a:lvl4pPr>
            <a:lvl5pPr marL="2099782" indent="-233309">
              <a:defRPr>
                <a:solidFill>
                  <a:schemeClr val="tx1"/>
                </a:solidFill>
                <a:latin typeface="Calibri" panose="020F0502020204030204" pitchFamily="34" charset="0"/>
              </a:defRPr>
            </a:lvl5pPr>
            <a:lvl6pPr marL="2566401" indent="-233309" eaLnBrk="0" fontAlgn="base" hangingPunct="0">
              <a:spcBef>
                <a:spcPct val="0"/>
              </a:spcBef>
              <a:spcAft>
                <a:spcPct val="0"/>
              </a:spcAft>
              <a:defRPr>
                <a:solidFill>
                  <a:schemeClr val="tx1"/>
                </a:solidFill>
                <a:latin typeface="Calibri" panose="020F0502020204030204" pitchFamily="34" charset="0"/>
              </a:defRPr>
            </a:lvl6pPr>
            <a:lvl7pPr marL="3033019" indent="-233309" eaLnBrk="0" fontAlgn="base" hangingPunct="0">
              <a:spcBef>
                <a:spcPct val="0"/>
              </a:spcBef>
              <a:spcAft>
                <a:spcPct val="0"/>
              </a:spcAft>
              <a:defRPr>
                <a:solidFill>
                  <a:schemeClr val="tx1"/>
                </a:solidFill>
                <a:latin typeface="Calibri" panose="020F0502020204030204" pitchFamily="34" charset="0"/>
              </a:defRPr>
            </a:lvl7pPr>
            <a:lvl8pPr marL="3499637" indent="-233309" eaLnBrk="0" fontAlgn="base" hangingPunct="0">
              <a:spcBef>
                <a:spcPct val="0"/>
              </a:spcBef>
              <a:spcAft>
                <a:spcPct val="0"/>
              </a:spcAft>
              <a:defRPr>
                <a:solidFill>
                  <a:schemeClr val="tx1"/>
                </a:solidFill>
                <a:latin typeface="Calibri" panose="020F0502020204030204" pitchFamily="34" charset="0"/>
              </a:defRPr>
            </a:lvl8pPr>
            <a:lvl9pPr marL="3966256" indent="-233309" eaLnBrk="0" fontAlgn="base" hangingPunct="0">
              <a:spcBef>
                <a:spcPct val="0"/>
              </a:spcBef>
              <a:spcAft>
                <a:spcPct val="0"/>
              </a:spcAft>
              <a:defRPr>
                <a:solidFill>
                  <a:schemeClr val="tx1"/>
                </a:solidFill>
                <a:latin typeface="Calibri" panose="020F0502020204030204" pitchFamily="34" charset="0"/>
              </a:defRPr>
            </a:lvl9pPr>
          </a:lstStyle>
          <a:p>
            <a:pPr defTabSz="933237" fontAlgn="base">
              <a:spcBef>
                <a:spcPct val="0"/>
              </a:spcBef>
              <a:spcAft>
                <a:spcPct val="0"/>
              </a:spcAft>
              <a:defRPr/>
            </a:pPr>
            <a:fld id="{B6D723D3-BAE4-46AF-8D5A-DC4F3F3BE62C}" type="slidenum">
              <a:rPr lang="en-US" altLang="en-US">
                <a:solidFill>
                  <a:prstClr val="black"/>
                </a:solidFill>
              </a:rPr>
              <a:pPr defTabSz="933237" fontAlgn="base">
                <a:spcBef>
                  <a:spcPct val="0"/>
                </a:spcBef>
                <a:spcAft>
                  <a:spcPct val="0"/>
                </a:spcAft>
                <a:defRPr/>
              </a:pPr>
              <a:t>22</a:t>
            </a:fld>
            <a:endParaRPr lang="en-US" altLang="en-US">
              <a:solidFill>
                <a:prstClr val="black"/>
              </a:solidFill>
            </a:endParaRPr>
          </a:p>
        </p:txBody>
      </p:sp>
    </p:spTree>
    <p:extLst>
      <p:ext uri="{BB962C8B-B14F-4D97-AF65-F5344CB8AC3E}">
        <p14:creationId xmlns:p14="http://schemas.microsoft.com/office/powerpoint/2010/main" val="17860863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B991C3ED-7F6B-48E7-8385-C887B396910E}"/>
              </a:ext>
            </a:extLst>
          </p:cNvPr>
          <p:cNvSpPr>
            <a:spLocks noGrp="1" noRot="1" noChangeAspect="1" noChangeArrowheads="1" noTextEdit="1"/>
          </p:cNvSpPr>
          <p:nvPr>
            <p:ph type="sldImg"/>
          </p:nvPr>
        </p:nvSpPr>
        <p:spPr bwMode="auto">
          <a:xfrm>
            <a:off x="1417638" y="1163638"/>
            <a:ext cx="4187825" cy="31416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a:extLst>
              <a:ext uri="{FF2B5EF4-FFF2-40B4-BE49-F238E27FC236}">
                <a16:creationId xmlns:a16="http://schemas.microsoft.com/office/drawing/2014/main" id="{684CAF4B-F030-4919-B3B2-386D24CE8A1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z="1000" dirty="0"/>
          </a:p>
        </p:txBody>
      </p:sp>
      <p:sp>
        <p:nvSpPr>
          <p:cNvPr id="16387" name="Slide Number Placeholder 3">
            <a:extLst>
              <a:ext uri="{FF2B5EF4-FFF2-40B4-BE49-F238E27FC236}">
                <a16:creationId xmlns:a16="http://schemas.microsoft.com/office/drawing/2014/main" id="{81F556C6-DF96-4580-A277-5001226A914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8255" indent="-291636">
              <a:defRPr>
                <a:solidFill>
                  <a:schemeClr val="tx1"/>
                </a:solidFill>
                <a:latin typeface="Calibri" panose="020F0502020204030204" pitchFamily="34" charset="0"/>
              </a:defRPr>
            </a:lvl2pPr>
            <a:lvl3pPr marL="1166546" indent="-233309">
              <a:defRPr>
                <a:solidFill>
                  <a:schemeClr val="tx1"/>
                </a:solidFill>
                <a:latin typeface="Calibri" panose="020F0502020204030204" pitchFamily="34" charset="0"/>
              </a:defRPr>
            </a:lvl3pPr>
            <a:lvl4pPr marL="1633164" indent="-233309">
              <a:defRPr>
                <a:solidFill>
                  <a:schemeClr val="tx1"/>
                </a:solidFill>
                <a:latin typeface="Calibri" panose="020F0502020204030204" pitchFamily="34" charset="0"/>
              </a:defRPr>
            </a:lvl4pPr>
            <a:lvl5pPr marL="2099782" indent="-233309">
              <a:defRPr>
                <a:solidFill>
                  <a:schemeClr val="tx1"/>
                </a:solidFill>
                <a:latin typeface="Calibri" panose="020F0502020204030204" pitchFamily="34" charset="0"/>
              </a:defRPr>
            </a:lvl5pPr>
            <a:lvl6pPr marL="2566401" indent="-233309" eaLnBrk="0" fontAlgn="base" hangingPunct="0">
              <a:spcBef>
                <a:spcPct val="0"/>
              </a:spcBef>
              <a:spcAft>
                <a:spcPct val="0"/>
              </a:spcAft>
              <a:defRPr>
                <a:solidFill>
                  <a:schemeClr val="tx1"/>
                </a:solidFill>
                <a:latin typeface="Calibri" panose="020F0502020204030204" pitchFamily="34" charset="0"/>
              </a:defRPr>
            </a:lvl6pPr>
            <a:lvl7pPr marL="3033019" indent="-233309" eaLnBrk="0" fontAlgn="base" hangingPunct="0">
              <a:spcBef>
                <a:spcPct val="0"/>
              </a:spcBef>
              <a:spcAft>
                <a:spcPct val="0"/>
              </a:spcAft>
              <a:defRPr>
                <a:solidFill>
                  <a:schemeClr val="tx1"/>
                </a:solidFill>
                <a:latin typeface="Calibri" panose="020F0502020204030204" pitchFamily="34" charset="0"/>
              </a:defRPr>
            </a:lvl7pPr>
            <a:lvl8pPr marL="3499637" indent="-233309" eaLnBrk="0" fontAlgn="base" hangingPunct="0">
              <a:spcBef>
                <a:spcPct val="0"/>
              </a:spcBef>
              <a:spcAft>
                <a:spcPct val="0"/>
              </a:spcAft>
              <a:defRPr>
                <a:solidFill>
                  <a:schemeClr val="tx1"/>
                </a:solidFill>
                <a:latin typeface="Calibri" panose="020F0502020204030204" pitchFamily="34" charset="0"/>
              </a:defRPr>
            </a:lvl8pPr>
            <a:lvl9pPr marL="3966256" indent="-233309" eaLnBrk="0" fontAlgn="base" hangingPunct="0">
              <a:spcBef>
                <a:spcPct val="0"/>
              </a:spcBef>
              <a:spcAft>
                <a:spcPct val="0"/>
              </a:spcAft>
              <a:defRPr>
                <a:solidFill>
                  <a:schemeClr val="tx1"/>
                </a:solidFill>
                <a:latin typeface="Calibri" panose="020F0502020204030204" pitchFamily="34" charset="0"/>
              </a:defRPr>
            </a:lvl9pPr>
          </a:lstStyle>
          <a:p>
            <a:pPr defTabSz="933237" fontAlgn="base">
              <a:spcBef>
                <a:spcPct val="0"/>
              </a:spcBef>
              <a:spcAft>
                <a:spcPct val="0"/>
              </a:spcAft>
              <a:defRPr/>
            </a:pPr>
            <a:fld id="{B6D723D3-BAE4-46AF-8D5A-DC4F3F3BE62C}" type="slidenum">
              <a:rPr lang="en-US" altLang="en-US">
                <a:solidFill>
                  <a:prstClr val="black"/>
                </a:solidFill>
              </a:rPr>
              <a:pPr defTabSz="933237" fontAlgn="base">
                <a:spcBef>
                  <a:spcPct val="0"/>
                </a:spcBef>
                <a:spcAft>
                  <a:spcPct val="0"/>
                </a:spcAft>
                <a:defRPr/>
              </a:pPr>
              <a:t>23</a:t>
            </a:fld>
            <a:endParaRPr lang="en-US" altLang="en-US">
              <a:solidFill>
                <a:prstClr val="black"/>
              </a:solidFill>
            </a:endParaRPr>
          </a:p>
        </p:txBody>
      </p:sp>
    </p:spTree>
    <p:extLst>
      <p:ext uri="{BB962C8B-B14F-4D97-AF65-F5344CB8AC3E}">
        <p14:creationId xmlns:p14="http://schemas.microsoft.com/office/powerpoint/2010/main" val="19997480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B991C3ED-7F6B-48E7-8385-C887B396910E}"/>
              </a:ext>
            </a:extLst>
          </p:cNvPr>
          <p:cNvSpPr>
            <a:spLocks noGrp="1" noRot="1" noChangeAspect="1" noChangeArrowheads="1" noTextEdit="1"/>
          </p:cNvSpPr>
          <p:nvPr>
            <p:ph type="sldImg"/>
          </p:nvPr>
        </p:nvSpPr>
        <p:spPr bwMode="auto">
          <a:xfrm>
            <a:off x="1417638" y="1163638"/>
            <a:ext cx="4187825" cy="31416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a:extLst>
              <a:ext uri="{FF2B5EF4-FFF2-40B4-BE49-F238E27FC236}">
                <a16:creationId xmlns:a16="http://schemas.microsoft.com/office/drawing/2014/main" id="{684CAF4B-F030-4919-B3B2-386D24CE8A1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z="1000" dirty="0"/>
          </a:p>
        </p:txBody>
      </p:sp>
      <p:sp>
        <p:nvSpPr>
          <p:cNvPr id="16387" name="Slide Number Placeholder 3">
            <a:extLst>
              <a:ext uri="{FF2B5EF4-FFF2-40B4-BE49-F238E27FC236}">
                <a16:creationId xmlns:a16="http://schemas.microsoft.com/office/drawing/2014/main" id="{81F556C6-DF96-4580-A277-5001226A914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8255" indent="-291636">
              <a:defRPr>
                <a:solidFill>
                  <a:schemeClr val="tx1"/>
                </a:solidFill>
                <a:latin typeface="Calibri" panose="020F0502020204030204" pitchFamily="34" charset="0"/>
              </a:defRPr>
            </a:lvl2pPr>
            <a:lvl3pPr marL="1166546" indent="-233309">
              <a:defRPr>
                <a:solidFill>
                  <a:schemeClr val="tx1"/>
                </a:solidFill>
                <a:latin typeface="Calibri" panose="020F0502020204030204" pitchFamily="34" charset="0"/>
              </a:defRPr>
            </a:lvl3pPr>
            <a:lvl4pPr marL="1633164" indent="-233309">
              <a:defRPr>
                <a:solidFill>
                  <a:schemeClr val="tx1"/>
                </a:solidFill>
                <a:latin typeface="Calibri" panose="020F0502020204030204" pitchFamily="34" charset="0"/>
              </a:defRPr>
            </a:lvl4pPr>
            <a:lvl5pPr marL="2099782" indent="-233309">
              <a:defRPr>
                <a:solidFill>
                  <a:schemeClr val="tx1"/>
                </a:solidFill>
                <a:latin typeface="Calibri" panose="020F0502020204030204" pitchFamily="34" charset="0"/>
              </a:defRPr>
            </a:lvl5pPr>
            <a:lvl6pPr marL="2566401" indent="-233309" eaLnBrk="0" fontAlgn="base" hangingPunct="0">
              <a:spcBef>
                <a:spcPct val="0"/>
              </a:spcBef>
              <a:spcAft>
                <a:spcPct val="0"/>
              </a:spcAft>
              <a:defRPr>
                <a:solidFill>
                  <a:schemeClr val="tx1"/>
                </a:solidFill>
                <a:latin typeface="Calibri" panose="020F0502020204030204" pitchFamily="34" charset="0"/>
              </a:defRPr>
            </a:lvl6pPr>
            <a:lvl7pPr marL="3033019" indent="-233309" eaLnBrk="0" fontAlgn="base" hangingPunct="0">
              <a:spcBef>
                <a:spcPct val="0"/>
              </a:spcBef>
              <a:spcAft>
                <a:spcPct val="0"/>
              </a:spcAft>
              <a:defRPr>
                <a:solidFill>
                  <a:schemeClr val="tx1"/>
                </a:solidFill>
                <a:latin typeface="Calibri" panose="020F0502020204030204" pitchFamily="34" charset="0"/>
              </a:defRPr>
            </a:lvl7pPr>
            <a:lvl8pPr marL="3499637" indent="-233309" eaLnBrk="0" fontAlgn="base" hangingPunct="0">
              <a:spcBef>
                <a:spcPct val="0"/>
              </a:spcBef>
              <a:spcAft>
                <a:spcPct val="0"/>
              </a:spcAft>
              <a:defRPr>
                <a:solidFill>
                  <a:schemeClr val="tx1"/>
                </a:solidFill>
                <a:latin typeface="Calibri" panose="020F0502020204030204" pitchFamily="34" charset="0"/>
              </a:defRPr>
            </a:lvl8pPr>
            <a:lvl9pPr marL="3966256" indent="-233309" eaLnBrk="0" fontAlgn="base" hangingPunct="0">
              <a:spcBef>
                <a:spcPct val="0"/>
              </a:spcBef>
              <a:spcAft>
                <a:spcPct val="0"/>
              </a:spcAft>
              <a:defRPr>
                <a:solidFill>
                  <a:schemeClr val="tx1"/>
                </a:solidFill>
                <a:latin typeface="Calibri" panose="020F0502020204030204" pitchFamily="34" charset="0"/>
              </a:defRPr>
            </a:lvl9pPr>
          </a:lstStyle>
          <a:p>
            <a:pPr defTabSz="933237" fontAlgn="base">
              <a:spcBef>
                <a:spcPct val="0"/>
              </a:spcBef>
              <a:spcAft>
                <a:spcPct val="0"/>
              </a:spcAft>
              <a:defRPr/>
            </a:pPr>
            <a:fld id="{B6D723D3-BAE4-46AF-8D5A-DC4F3F3BE62C}" type="slidenum">
              <a:rPr lang="en-US" altLang="en-US">
                <a:solidFill>
                  <a:prstClr val="black"/>
                </a:solidFill>
              </a:rPr>
              <a:pPr defTabSz="933237" fontAlgn="base">
                <a:spcBef>
                  <a:spcPct val="0"/>
                </a:spcBef>
                <a:spcAft>
                  <a:spcPct val="0"/>
                </a:spcAft>
                <a:defRPr/>
              </a:pPr>
              <a:t>24</a:t>
            </a:fld>
            <a:endParaRPr lang="en-US" altLang="en-US">
              <a:solidFill>
                <a:prstClr val="black"/>
              </a:solidFill>
            </a:endParaRPr>
          </a:p>
        </p:txBody>
      </p:sp>
    </p:spTree>
    <p:extLst>
      <p:ext uri="{BB962C8B-B14F-4D97-AF65-F5344CB8AC3E}">
        <p14:creationId xmlns:p14="http://schemas.microsoft.com/office/powerpoint/2010/main" val="4212970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B991C3ED-7F6B-48E7-8385-C887B396910E}"/>
              </a:ext>
            </a:extLst>
          </p:cNvPr>
          <p:cNvSpPr>
            <a:spLocks noGrp="1" noRot="1" noChangeAspect="1" noChangeArrowheads="1" noTextEdit="1"/>
          </p:cNvSpPr>
          <p:nvPr>
            <p:ph type="sldImg"/>
          </p:nvPr>
        </p:nvSpPr>
        <p:spPr bwMode="auto">
          <a:xfrm>
            <a:off x="1417638" y="1163638"/>
            <a:ext cx="4187825" cy="31416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a:extLst>
              <a:ext uri="{FF2B5EF4-FFF2-40B4-BE49-F238E27FC236}">
                <a16:creationId xmlns:a16="http://schemas.microsoft.com/office/drawing/2014/main" id="{684CAF4B-F030-4919-B3B2-386D24CE8A1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z="1000" dirty="0"/>
          </a:p>
        </p:txBody>
      </p:sp>
      <p:sp>
        <p:nvSpPr>
          <p:cNvPr id="16387" name="Slide Number Placeholder 3">
            <a:extLst>
              <a:ext uri="{FF2B5EF4-FFF2-40B4-BE49-F238E27FC236}">
                <a16:creationId xmlns:a16="http://schemas.microsoft.com/office/drawing/2014/main" id="{81F556C6-DF96-4580-A277-5001226A914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8255" indent="-291636">
              <a:defRPr>
                <a:solidFill>
                  <a:schemeClr val="tx1"/>
                </a:solidFill>
                <a:latin typeface="Calibri" panose="020F0502020204030204" pitchFamily="34" charset="0"/>
              </a:defRPr>
            </a:lvl2pPr>
            <a:lvl3pPr marL="1166546" indent="-233309">
              <a:defRPr>
                <a:solidFill>
                  <a:schemeClr val="tx1"/>
                </a:solidFill>
                <a:latin typeface="Calibri" panose="020F0502020204030204" pitchFamily="34" charset="0"/>
              </a:defRPr>
            </a:lvl3pPr>
            <a:lvl4pPr marL="1633164" indent="-233309">
              <a:defRPr>
                <a:solidFill>
                  <a:schemeClr val="tx1"/>
                </a:solidFill>
                <a:latin typeface="Calibri" panose="020F0502020204030204" pitchFamily="34" charset="0"/>
              </a:defRPr>
            </a:lvl4pPr>
            <a:lvl5pPr marL="2099782" indent="-233309">
              <a:defRPr>
                <a:solidFill>
                  <a:schemeClr val="tx1"/>
                </a:solidFill>
                <a:latin typeface="Calibri" panose="020F0502020204030204" pitchFamily="34" charset="0"/>
              </a:defRPr>
            </a:lvl5pPr>
            <a:lvl6pPr marL="2566401" indent="-233309" eaLnBrk="0" fontAlgn="base" hangingPunct="0">
              <a:spcBef>
                <a:spcPct val="0"/>
              </a:spcBef>
              <a:spcAft>
                <a:spcPct val="0"/>
              </a:spcAft>
              <a:defRPr>
                <a:solidFill>
                  <a:schemeClr val="tx1"/>
                </a:solidFill>
                <a:latin typeface="Calibri" panose="020F0502020204030204" pitchFamily="34" charset="0"/>
              </a:defRPr>
            </a:lvl6pPr>
            <a:lvl7pPr marL="3033019" indent="-233309" eaLnBrk="0" fontAlgn="base" hangingPunct="0">
              <a:spcBef>
                <a:spcPct val="0"/>
              </a:spcBef>
              <a:spcAft>
                <a:spcPct val="0"/>
              </a:spcAft>
              <a:defRPr>
                <a:solidFill>
                  <a:schemeClr val="tx1"/>
                </a:solidFill>
                <a:latin typeface="Calibri" panose="020F0502020204030204" pitchFamily="34" charset="0"/>
              </a:defRPr>
            </a:lvl7pPr>
            <a:lvl8pPr marL="3499637" indent="-233309" eaLnBrk="0" fontAlgn="base" hangingPunct="0">
              <a:spcBef>
                <a:spcPct val="0"/>
              </a:spcBef>
              <a:spcAft>
                <a:spcPct val="0"/>
              </a:spcAft>
              <a:defRPr>
                <a:solidFill>
                  <a:schemeClr val="tx1"/>
                </a:solidFill>
                <a:latin typeface="Calibri" panose="020F0502020204030204" pitchFamily="34" charset="0"/>
              </a:defRPr>
            </a:lvl8pPr>
            <a:lvl9pPr marL="3966256" indent="-233309" eaLnBrk="0" fontAlgn="base" hangingPunct="0">
              <a:spcBef>
                <a:spcPct val="0"/>
              </a:spcBef>
              <a:spcAft>
                <a:spcPct val="0"/>
              </a:spcAft>
              <a:defRPr>
                <a:solidFill>
                  <a:schemeClr val="tx1"/>
                </a:solidFill>
                <a:latin typeface="Calibri" panose="020F0502020204030204" pitchFamily="34" charset="0"/>
              </a:defRPr>
            </a:lvl9pPr>
          </a:lstStyle>
          <a:p>
            <a:pPr defTabSz="933237" fontAlgn="base">
              <a:spcBef>
                <a:spcPct val="0"/>
              </a:spcBef>
              <a:spcAft>
                <a:spcPct val="0"/>
              </a:spcAft>
              <a:defRPr/>
            </a:pPr>
            <a:fld id="{B6D723D3-BAE4-46AF-8D5A-DC4F3F3BE62C}" type="slidenum">
              <a:rPr lang="en-US" altLang="en-US">
                <a:solidFill>
                  <a:prstClr val="black"/>
                </a:solidFill>
              </a:rPr>
              <a:pPr defTabSz="933237" fontAlgn="base">
                <a:spcBef>
                  <a:spcPct val="0"/>
                </a:spcBef>
                <a:spcAft>
                  <a:spcPct val="0"/>
                </a:spcAft>
                <a:defRPr/>
              </a:pPr>
              <a:t>25</a:t>
            </a:fld>
            <a:endParaRPr lang="en-US" altLang="en-US">
              <a:solidFill>
                <a:prstClr val="black"/>
              </a:solidFill>
            </a:endParaRPr>
          </a:p>
        </p:txBody>
      </p:sp>
    </p:spTree>
    <p:extLst>
      <p:ext uri="{BB962C8B-B14F-4D97-AF65-F5344CB8AC3E}">
        <p14:creationId xmlns:p14="http://schemas.microsoft.com/office/powerpoint/2010/main" val="19222082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B991C3ED-7F6B-48E7-8385-C887B396910E}"/>
              </a:ext>
            </a:extLst>
          </p:cNvPr>
          <p:cNvSpPr>
            <a:spLocks noGrp="1" noRot="1" noChangeAspect="1" noChangeArrowheads="1" noTextEdit="1"/>
          </p:cNvSpPr>
          <p:nvPr>
            <p:ph type="sldImg"/>
          </p:nvPr>
        </p:nvSpPr>
        <p:spPr bwMode="auto">
          <a:xfrm>
            <a:off x="1417638" y="1163638"/>
            <a:ext cx="4187825" cy="31416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a:extLst>
              <a:ext uri="{FF2B5EF4-FFF2-40B4-BE49-F238E27FC236}">
                <a16:creationId xmlns:a16="http://schemas.microsoft.com/office/drawing/2014/main" id="{684CAF4B-F030-4919-B3B2-386D24CE8A1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z="1000" dirty="0"/>
          </a:p>
        </p:txBody>
      </p:sp>
      <p:sp>
        <p:nvSpPr>
          <p:cNvPr id="16387" name="Slide Number Placeholder 3">
            <a:extLst>
              <a:ext uri="{FF2B5EF4-FFF2-40B4-BE49-F238E27FC236}">
                <a16:creationId xmlns:a16="http://schemas.microsoft.com/office/drawing/2014/main" id="{81F556C6-DF96-4580-A277-5001226A914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8255" indent="-291636">
              <a:defRPr>
                <a:solidFill>
                  <a:schemeClr val="tx1"/>
                </a:solidFill>
                <a:latin typeface="Calibri" panose="020F0502020204030204" pitchFamily="34" charset="0"/>
              </a:defRPr>
            </a:lvl2pPr>
            <a:lvl3pPr marL="1166546" indent="-233309">
              <a:defRPr>
                <a:solidFill>
                  <a:schemeClr val="tx1"/>
                </a:solidFill>
                <a:latin typeface="Calibri" panose="020F0502020204030204" pitchFamily="34" charset="0"/>
              </a:defRPr>
            </a:lvl3pPr>
            <a:lvl4pPr marL="1633164" indent="-233309">
              <a:defRPr>
                <a:solidFill>
                  <a:schemeClr val="tx1"/>
                </a:solidFill>
                <a:latin typeface="Calibri" panose="020F0502020204030204" pitchFamily="34" charset="0"/>
              </a:defRPr>
            </a:lvl4pPr>
            <a:lvl5pPr marL="2099782" indent="-233309">
              <a:defRPr>
                <a:solidFill>
                  <a:schemeClr val="tx1"/>
                </a:solidFill>
                <a:latin typeface="Calibri" panose="020F0502020204030204" pitchFamily="34" charset="0"/>
              </a:defRPr>
            </a:lvl5pPr>
            <a:lvl6pPr marL="2566401" indent="-233309" eaLnBrk="0" fontAlgn="base" hangingPunct="0">
              <a:spcBef>
                <a:spcPct val="0"/>
              </a:spcBef>
              <a:spcAft>
                <a:spcPct val="0"/>
              </a:spcAft>
              <a:defRPr>
                <a:solidFill>
                  <a:schemeClr val="tx1"/>
                </a:solidFill>
                <a:latin typeface="Calibri" panose="020F0502020204030204" pitchFamily="34" charset="0"/>
              </a:defRPr>
            </a:lvl6pPr>
            <a:lvl7pPr marL="3033019" indent="-233309" eaLnBrk="0" fontAlgn="base" hangingPunct="0">
              <a:spcBef>
                <a:spcPct val="0"/>
              </a:spcBef>
              <a:spcAft>
                <a:spcPct val="0"/>
              </a:spcAft>
              <a:defRPr>
                <a:solidFill>
                  <a:schemeClr val="tx1"/>
                </a:solidFill>
                <a:latin typeface="Calibri" panose="020F0502020204030204" pitchFamily="34" charset="0"/>
              </a:defRPr>
            </a:lvl7pPr>
            <a:lvl8pPr marL="3499637" indent="-233309" eaLnBrk="0" fontAlgn="base" hangingPunct="0">
              <a:spcBef>
                <a:spcPct val="0"/>
              </a:spcBef>
              <a:spcAft>
                <a:spcPct val="0"/>
              </a:spcAft>
              <a:defRPr>
                <a:solidFill>
                  <a:schemeClr val="tx1"/>
                </a:solidFill>
                <a:latin typeface="Calibri" panose="020F0502020204030204" pitchFamily="34" charset="0"/>
              </a:defRPr>
            </a:lvl8pPr>
            <a:lvl9pPr marL="3966256" indent="-233309" eaLnBrk="0" fontAlgn="base" hangingPunct="0">
              <a:spcBef>
                <a:spcPct val="0"/>
              </a:spcBef>
              <a:spcAft>
                <a:spcPct val="0"/>
              </a:spcAft>
              <a:defRPr>
                <a:solidFill>
                  <a:schemeClr val="tx1"/>
                </a:solidFill>
                <a:latin typeface="Calibri" panose="020F0502020204030204" pitchFamily="34" charset="0"/>
              </a:defRPr>
            </a:lvl9pPr>
          </a:lstStyle>
          <a:p>
            <a:pPr defTabSz="933237" fontAlgn="base">
              <a:spcBef>
                <a:spcPct val="0"/>
              </a:spcBef>
              <a:spcAft>
                <a:spcPct val="0"/>
              </a:spcAft>
              <a:defRPr/>
            </a:pPr>
            <a:fld id="{B6D723D3-BAE4-46AF-8D5A-DC4F3F3BE62C}" type="slidenum">
              <a:rPr lang="en-US" altLang="en-US">
                <a:solidFill>
                  <a:prstClr val="black"/>
                </a:solidFill>
              </a:rPr>
              <a:pPr defTabSz="933237" fontAlgn="base">
                <a:spcBef>
                  <a:spcPct val="0"/>
                </a:spcBef>
                <a:spcAft>
                  <a:spcPct val="0"/>
                </a:spcAft>
                <a:defRPr/>
              </a:pPr>
              <a:t>26</a:t>
            </a:fld>
            <a:endParaRPr lang="en-US" altLang="en-US">
              <a:solidFill>
                <a:prstClr val="black"/>
              </a:solidFill>
            </a:endParaRPr>
          </a:p>
        </p:txBody>
      </p:sp>
    </p:spTree>
    <p:extLst>
      <p:ext uri="{BB962C8B-B14F-4D97-AF65-F5344CB8AC3E}">
        <p14:creationId xmlns:p14="http://schemas.microsoft.com/office/powerpoint/2010/main" val="14082284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B991C3ED-7F6B-48E7-8385-C887B396910E}"/>
              </a:ext>
            </a:extLst>
          </p:cNvPr>
          <p:cNvSpPr>
            <a:spLocks noGrp="1" noRot="1" noChangeAspect="1" noChangeArrowheads="1" noTextEdit="1"/>
          </p:cNvSpPr>
          <p:nvPr>
            <p:ph type="sldImg"/>
          </p:nvPr>
        </p:nvSpPr>
        <p:spPr bwMode="auto">
          <a:xfrm>
            <a:off x="1417638" y="1163638"/>
            <a:ext cx="4187825" cy="31416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a:extLst>
              <a:ext uri="{FF2B5EF4-FFF2-40B4-BE49-F238E27FC236}">
                <a16:creationId xmlns:a16="http://schemas.microsoft.com/office/drawing/2014/main" id="{684CAF4B-F030-4919-B3B2-386D24CE8A1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85750" indent="-285750">
              <a:spcAft>
                <a:spcPts val="600"/>
              </a:spcAft>
              <a:buFont typeface="Arial" panose="020B0604020202020204" pitchFamily="34" charset="0"/>
              <a:buChar char="•"/>
            </a:pPr>
            <a:r>
              <a:rPr lang="en-US" sz="1000" dirty="0"/>
              <a:t>The Hawaii Office of Homeland Security is developing capability and capacity to conduct specialized security and resilience assessments on the critical infrastructure in the state.</a:t>
            </a:r>
          </a:p>
          <a:p>
            <a:pPr marL="285750" indent="-285750">
              <a:spcAft>
                <a:spcPts val="600"/>
              </a:spcAft>
              <a:buFont typeface="Arial" panose="020B0604020202020204" pitchFamily="34" charset="0"/>
              <a:buChar char="•"/>
            </a:pPr>
            <a:r>
              <a:rPr lang="en-US" sz="1000" dirty="0"/>
              <a:t>These assessments are intended to assist OHS and its partners— state and county government entities and private industry—in better understanding and managing statewide risk to critical infrastructure. </a:t>
            </a:r>
          </a:p>
          <a:p>
            <a:pPr marL="285750" indent="-285750">
              <a:spcAft>
                <a:spcPts val="600"/>
              </a:spcAft>
              <a:buFont typeface="Arial" panose="020B0604020202020204" pitchFamily="34" charset="0"/>
              <a:buChar char="•"/>
            </a:pPr>
            <a:r>
              <a:rPr lang="en-US" sz="1000" dirty="0"/>
              <a:t>The assessments will examine infrastructure vulnerabilities, interdependencies, capability gaps, and the consequences of their disruption. </a:t>
            </a:r>
          </a:p>
          <a:p>
            <a:pPr marL="285750" indent="-285750">
              <a:spcAft>
                <a:spcPts val="600"/>
              </a:spcAft>
              <a:buFont typeface="Arial" panose="020B0604020202020204" pitchFamily="34" charset="0"/>
              <a:buChar char="•"/>
            </a:pPr>
            <a:r>
              <a:rPr lang="en-US" sz="1000" dirty="0"/>
              <a:t>Security and resilience assessments, combined with infrastructure planning programs and capabilities, forms a holistic approach to enhance critical infrastructure resilience to all hazards.</a:t>
            </a:r>
          </a:p>
          <a:p>
            <a:pPr marL="285750" indent="-285750">
              <a:spcAft>
                <a:spcPts val="600"/>
              </a:spcAft>
              <a:buFont typeface="Arial" panose="020B0604020202020204" pitchFamily="34" charset="0"/>
              <a:buChar char="•"/>
            </a:pPr>
            <a:r>
              <a:rPr lang="en-US" sz="1000" dirty="0"/>
              <a:t>These voluntary, nonregulatory assessments are a foundational element of the state’s Hawaii Critical Infrastructure Security &amp; Resilience Program (CISRP) Strategy, Planning Framework, and Implementation Guide. </a:t>
            </a:r>
          </a:p>
          <a:p>
            <a:pPr marL="285750" indent="-285750">
              <a:spcAft>
                <a:spcPts val="600"/>
              </a:spcAft>
              <a:buFont typeface="Arial" panose="020B0604020202020204" pitchFamily="34" charset="0"/>
              <a:buChar char="•"/>
            </a:pPr>
            <a:r>
              <a:rPr lang="en-US" sz="1000" dirty="0"/>
              <a:t>That guide calls for risk-based implementation of protective programs designed to prevent, deter, and mitigate the risk of an incident while enabling timely, efficient response and restoration in an all-hazards, post-event situation.</a:t>
            </a:r>
          </a:p>
          <a:p>
            <a:pPr marL="285750" indent="-285750">
              <a:spcAft>
                <a:spcPts val="600"/>
              </a:spcAft>
              <a:buFont typeface="Arial" panose="020B0604020202020204" pitchFamily="34" charset="0"/>
              <a:buChar char="•"/>
            </a:pPr>
            <a:r>
              <a:rPr lang="en-US" sz="1000" dirty="0"/>
              <a:t>A core tenant of the statewide CISRP depends upon the voluntary collaboration of private (and to a smaller extent public) sector owners and operators. OHS works locally to foster this collaboration and facilitate technical assistance to support enhancement of the security and resilience of the state's critical infrastructure.</a:t>
            </a:r>
          </a:p>
        </p:txBody>
      </p:sp>
      <p:sp>
        <p:nvSpPr>
          <p:cNvPr id="16387" name="Slide Number Placeholder 3">
            <a:extLst>
              <a:ext uri="{FF2B5EF4-FFF2-40B4-BE49-F238E27FC236}">
                <a16:creationId xmlns:a16="http://schemas.microsoft.com/office/drawing/2014/main" id="{81F556C6-DF96-4580-A277-5001226A914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8255" indent="-291636">
              <a:defRPr>
                <a:solidFill>
                  <a:schemeClr val="tx1"/>
                </a:solidFill>
                <a:latin typeface="Calibri" panose="020F0502020204030204" pitchFamily="34" charset="0"/>
              </a:defRPr>
            </a:lvl2pPr>
            <a:lvl3pPr marL="1166546" indent="-233309">
              <a:defRPr>
                <a:solidFill>
                  <a:schemeClr val="tx1"/>
                </a:solidFill>
                <a:latin typeface="Calibri" panose="020F0502020204030204" pitchFamily="34" charset="0"/>
              </a:defRPr>
            </a:lvl3pPr>
            <a:lvl4pPr marL="1633164" indent="-233309">
              <a:defRPr>
                <a:solidFill>
                  <a:schemeClr val="tx1"/>
                </a:solidFill>
                <a:latin typeface="Calibri" panose="020F0502020204030204" pitchFamily="34" charset="0"/>
              </a:defRPr>
            </a:lvl4pPr>
            <a:lvl5pPr marL="2099782" indent="-233309">
              <a:defRPr>
                <a:solidFill>
                  <a:schemeClr val="tx1"/>
                </a:solidFill>
                <a:latin typeface="Calibri" panose="020F0502020204030204" pitchFamily="34" charset="0"/>
              </a:defRPr>
            </a:lvl5pPr>
            <a:lvl6pPr marL="2566401" indent="-233309" eaLnBrk="0" fontAlgn="base" hangingPunct="0">
              <a:spcBef>
                <a:spcPct val="0"/>
              </a:spcBef>
              <a:spcAft>
                <a:spcPct val="0"/>
              </a:spcAft>
              <a:defRPr>
                <a:solidFill>
                  <a:schemeClr val="tx1"/>
                </a:solidFill>
                <a:latin typeface="Calibri" panose="020F0502020204030204" pitchFamily="34" charset="0"/>
              </a:defRPr>
            </a:lvl6pPr>
            <a:lvl7pPr marL="3033019" indent="-233309" eaLnBrk="0" fontAlgn="base" hangingPunct="0">
              <a:spcBef>
                <a:spcPct val="0"/>
              </a:spcBef>
              <a:spcAft>
                <a:spcPct val="0"/>
              </a:spcAft>
              <a:defRPr>
                <a:solidFill>
                  <a:schemeClr val="tx1"/>
                </a:solidFill>
                <a:latin typeface="Calibri" panose="020F0502020204030204" pitchFamily="34" charset="0"/>
              </a:defRPr>
            </a:lvl7pPr>
            <a:lvl8pPr marL="3499637" indent="-233309" eaLnBrk="0" fontAlgn="base" hangingPunct="0">
              <a:spcBef>
                <a:spcPct val="0"/>
              </a:spcBef>
              <a:spcAft>
                <a:spcPct val="0"/>
              </a:spcAft>
              <a:defRPr>
                <a:solidFill>
                  <a:schemeClr val="tx1"/>
                </a:solidFill>
                <a:latin typeface="Calibri" panose="020F0502020204030204" pitchFamily="34" charset="0"/>
              </a:defRPr>
            </a:lvl8pPr>
            <a:lvl9pPr marL="3966256" indent="-233309" eaLnBrk="0" fontAlgn="base" hangingPunct="0">
              <a:spcBef>
                <a:spcPct val="0"/>
              </a:spcBef>
              <a:spcAft>
                <a:spcPct val="0"/>
              </a:spcAft>
              <a:defRPr>
                <a:solidFill>
                  <a:schemeClr val="tx1"/>
                </a:solidFill>
                <a:latin typeface="Calibri" panose="020F0502020204030204" pitchFamily="34" charset="0"/>
              </a:defRPr>
            </a:lvl9pPr>
          </a:lstStyle>
          <a:p>
            <a:pPr defTabSz="933237" fontAlgn="base">
              <a:spcBef>
                <a:spcPct val="0"/>
              </a:spcBef>
              <a:spcAft>
                <a:spcPct val="0"/>
              </a:spcAft>
              <a:defRPr/>
            </a:pPr>
            <a:fld id="{B6D723D3-BAE4-46AF-8D5A-DC4F3F3BE62C}" type="slidenum">
              <a:rPr lang="en-US" altLang="en-US">
                <a:solidFill>
                  <a:prstClr val="black"/>
                </a:solidFill>
              </a:rPr>
              <a:pPr defTabSz="933237" fontAlgn="base">
                <a:spcBef>
                  <a:spcPct val="0"/>
                </a:spcBef>
                <a:spcAft>
                  <a:spcPct val="0"/>
                </a:spcAft>
                <a:defRPr/>
              </a:pPr>
              <a:t>27</a:t>
            </a:fld>
            <a:endParaRPr lang="en-US" altLang="en-US">
              <a:solidFill>
                <a:prstClr val="black"/>
              </a:solidFill>
            </a:endParaRPr>
          </a:p>
        </p:txBody>
      </p:sp>
    </p:spTree>
    <p:extLst>
      <p:ext uri="{BB962C8B-B14F-4D97-AF65-F5344CB8AC3E}">
        <p14:creationId xmlns:p14="http://schemas.microsoft.com/office/powerpoint/2010/main" val="4349753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B991C3ED-7F6B-48E7-8385-C887B396910E}"/>
              </a:ext>
            </a:extLst>
          </p:cNvPr>
          <p:cNvSpPr>
            <a:spLocks noGrp="1" noRot="1" noChangeAspect="1" noChangeArrowheads="1" noTextEdit="1"/>
          </p:cNvSpPr>
          <p:nvPr>
            <p:ph type="sldImg"/>
          </p:nvPr>
        </p:nvSpPr>
        <p:spPr bwMode="auto">
          <a:xfrm>
            <a:off x="1417638" y="1163638"/>
            <a:ext cx="4187825" cy="31416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a:extLst>
              <a:ext uri="{FF2B5EF4-FFF2-40B4-BE49-F238E27FC236}">
                <a16:creationId xmlns:a16="http://schemas.microsoft.com/office/drawing/2014/main" id="{684CAF4B-F030-4919-B3B2-386D24CE8A1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85750" indent="-285750">
              <a:spcAft>
                <a:spcPts val="600"/>
              </a:spcAft>
              <a:buFont typeface="Arial" panose="020B0604020202020204" pitchFamily="34" charset="0"/>
              <a:buChar char="•"/>
            </a:pPr>
            <a:r>
              <a:rPr lang="en-US" sz="1000" dirty="0"/>
              <a:t>Looking for participants for a 31 May 23, 10-1200 training at Rm 113, </a:t>
            </a:r>
            <a:r>
              <a:rPr lang="en-US" sz="1000" dirty="0" err="1"/>
              <a:t>Bldg</a:t>
            </a:r>
            <a:r>
              <a:rPr lang="en-US" sz="1000" dirty="0"/>
              <a:t> 306; 3949 Diamond Head Road, Honolulu HI 96816.</a:t>
            </a:r>
          </a:p>
          <a:p>
            <a:pPr marL="285750" indent="-285750">
              <a:spcAft>
                <a:spcPts val="600"/>
              </a:spcAft>
              <a:buFont typeface="Arial" panose="020B0604020202020204" pitchFamily="34" charset="0"/>
              <a:buChar char="•"/>
            </a:pPr>
            <a:r>
              <a:rPr lang="en-US" sz="1000" dirty="0"/>
              <a:t>20 pax cap.</a:t>
            </a:r>
          </a:p>
          <a:p>
            <a:pPr marL="285750" indent="-285750">
              <a:spcAft>
                <a:spcPts val="600"/>
              </a:spcAft>
              <a:buFont typeface="Arial" panose="020B0604020202020204" pitchFamily="34" charset="0"/>
              <a:buChar char="•"/>
            </a:pPr>
            <a:r>
              <a:rPr lang="en-US" sz="1000" dirty="0"/>
              <a:t>Contact me here or directly at jimmie.l.collins@hawaii.gov or 808-223-2099.</a:t>
            </a:r>
          </a:p>
        </p:txBody>
      </p:sp>
      <p:sp>
        <p:nvSpPr>
          <p:cNvPr id="16387" name="Slide Number Placeholder 3">
            <a:extLst>
              <a:ext uri="{FF2B5EF4-FFF2-40B4-BE49-F238E27FC236}">
                <a16:creationId xmlns:a16="http://schemas.microsoft.com/office/drawing/2014/main" id="{81F556C6-DF96-4580-A277-5001226A914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8255" indent="-291636">
              <a:defRPr>
                <a:solidFill>
                  <a:schemeClr val="tx1"/>
                </a:solidFill>
                <a:latin typeface="Calibri" panose="020F0502020204030204" pitchFamily="34" charset="0"/>
              </a:defRPr>
            </a:lvl2pPr>
            <a:lvl3pPr marL="1166546" indent="-233309">
              <a:defRPr>
                <a:solidFill>
                  <a:schemeClr val="tx1"/>
                </a:solidFill>
                <a:latin typeface="Calibri" panose="020F0502020204030204" pitchFamily="34" charset="0"/>
              </a:defRPr>
            </a:lvl3pPr>
            <a:lvl4pPr marL="1633164" indent="-233309">
              <a:defRPr>
                <a:solidFill>
                  <a:schemeClr val="tx1"/>
                </a:solidFill>
                <a:latin typeface="Calibri" panose="020F0502020204030204" pitchFamily="34" charset="0"/>
              </a:defRPr>
            </a:lvl4pPr>
            <a:lvl5pPr marL="2099782" indent="-233309">
              <a:defRPr>
                <a:solidFill>
                  <a:schemeClr val="tx1"/>
                </a:solidFill>
                <a:latin typeface="Calibri" panose="020F0502020204030204" pitchFamily="34" charset="0"/>
              </a:defRPr>
            </a:lvl5pPr>
            <a:lvl6pPr marL="2566401" indent="-233309" eaLnBrk="0" fontAlgn="base" hangingPunct="0">
              <a:spcBef>
                <a:spcPct val="0"/>
              </a:spcBef>
              <a:spcAft>
                <a:spcPct val="0"/>
              </a:spcAft>
              <a:defRPr>
                <a:solidFill>
                  <a:schemeClr val="tx1"/>
                </a:solidFill>
                <a:latin typeface="Calibri" panose="020F0502020204030204" pitchFamily="34" charset="0"/>
              </a:defRPr>
            </a:lvl6pPr>
            <a:lvl7pPr marL="3033019" indent="-233309" eaLnBrk="0" fontAlgn="base" hangingPunct="0">
              <a:spcBef>
                <a:spcPct val="0"/>
              </a:spcBef>
              <a:spcAft>
                <a:spcPct val="0"/>
              </a:spcAft>
              <a:defRPr>
                <a:solidFill>
                  <a:schemeClr val="tx1"/>
                </a:solidFill>
                <a:latin typeface="Calibri" panose="020F0502020204030204" pitchFamily="34" charset="0"/>
              </a:defRPr>
            </a:lvl7pPr>
            <a:lvl8pPr marL="3499637" indent="-233309" eaLnBrk="0" fontAlgn="base" hangingPunct="0">
              <a:spcBef>
                <a:spcPct val="0"/>
              </a:spcBef>
              <a:spcAft>
                <a:spcPct val="0"/>
              </a:spcAft>
              <a:defRPr>
                <a:solidFill>
                  <a:schemeClr val="tx1"/>
                </a:solidFill>
                <a:latin typeface="Calibri" panose="020F0502020204030204" pitchFamily="34" charset="0"/>
              </a:defRPr>
            </a:lvl8pPr>
            <a:lvl9pPr marL="3966256" indent="-233309" eaLnBrk="0" fontAlgn="base" hangingPunct="0">
              <a:spcBef>
                <a:spcPct val="0"/>
              </a:spcBef>
              <a:spcAft>
                <a:spcPct val="0"/>
              </a:spcAft>
              <a:defRPr>
                <a:solidFill>
                  <a:schemeClr val="tx1"/>
                </a:solidFill>
                <a:latin typeface="Calibri" panose="020F0502020204030204" pitchFamily="34" charset="0"/>
              </a:defRPr>
            </a:lvl9pPr>
          </a:lstStyle>
          <a:p>
            <a:pPr defTabSz="933237" fontAlgn="base">
              <a:spcBef>
                <a:spcPct val="0"/>
              </a:spcBef>
              <a:spcAft>
                <a:spcPct val="0"/>
              </a:spcAft>
              <a:defRPr/>
            </a:pPr>
            <a:fld id="{B6D723D3-BAE4-46AF-8D5A-DC4F3F3BE62C}" type="slidenum">
              <a:rPr lang="en-US" altLang="en-US">
                <a:solidFill>
                  <a:prstClr val="black"/>
                </a:solidFill>
              </a:rPr>
              <a:pPr defTabSz="933237" fontAlgn="base">
                <a:spcBef>
                  <a:spcPct val="0"/>
                </a:spcBef>
                <a:spcAft>
                  <a:spcPct val="0"/>
                </a:spcAft>
                <a:defRPr/>
              </a:pPr>
              <a:t>28</a:t>
            </a:fld>
            <a:endParaRPr lang="en-US" altLang="en-US">
              <a:solidFill>
                <a:prstClr val="black"/>
              </a:solidFill>
            </a:endParaRPr>
          </a:p>
        </p:txBody>
      </p:sp>
    </p:spTree>
    <p:extLst>
      <p:ext uri="{BB962C8B-B14F-4D97-AF65-F5344CB8AC3E}">
        <p14:creationId xmlns:p14="http://schemas.microsoft.com/office/powerpoint/2010/main" val="23454506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B991C3ED-7F6B-48E7-8385-C887B396910E}"/>
              </a:ext>
            </a:extLst>
          </p:cNvPr>
          <p:cNvSpPr>
            <a:spLocks noGrp="1" noRot="1" noChangeAspect="1" noChangeArrowheads="1" noTextEdit="1"/>
          </p:cNvSpPr>
          <p:nvPr>
            <p:ph type="sldImg"/>
          </p:nvPr>
        </p:nvSpPr>
        <p:spPr bwMode="auto">
          <a:xfrm>
            <a:off x="1417638" y="1163638"/>
            <a:ext cx="4187825" cy="31416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a:extLst>
              <a:ext uri="{FF2B5EF4-FFF2-40B4-BE49-F238E27FC236}">
                <a16:creationId xmlns:a16="http://schemas.microsoft.com/office/drawing/2014/main" id="{684CAF4B-F030-4919-B3B2-386D24CE8A1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a:spcAft>
                <a:spcPts val="600"/>
              </a:spcAft>
              <a:buFont typeface="Arial" panose="020B0604020202020204" pitchFamily="34" charset="0"/>
              <a:buNone/>
            </a:pPr>
            <a:endParaRPr lang="en-US" sz="1000" dirty="0"/>
          </a:p>
        </p:txBody>
      </p:sp>
      <p:sp>
        <p:nvSpPr>
          <p:cNvPr id="16387" name="Slide Number Placeholder 3">
            <a:extLst>
              <a:ext uri="{FF2B5EF4-FFF2-40B4-BE49-F238E27FC236}">
                <a16:creationId xmlns:a16="http://schemas.microsoft.com/office/drawing/2014/main" id="{81F556C6-DF96-4580-A277-5001226A914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8255" indent="-291636">
              <a:defRPr>
                <a:solidFill>
                  <a:schemeClr val="tx1"/>
                </a:solidFill>
                <a:latin typeface="Calibri" panose="020F0502020204030204" pitchFamily="34" charset="0"/>
              </a:defRPr>
            </a:lvl2pPr>
            <a:lvl3pPr marL="1166546" indent="-233309">
              <a:defRPr>
                <a:solidFill>
                  <a:schemeClr val="tx1"/>
                </a:solidFill>
                <a:latin typeface="Calibri" panose="020F0502020204030204" pitchFamily="34" charset="0"/>
              </a:defRPr>
            </a:lvl3pPr>
            <a:lvl4pPr marL="1633164" indent="-233309">
              <a:defRPr>
                <a:solidFill>
                  <a:schemeClr val="tx1"/>
                </a:solidFill>
                <a:latin typeface="Calibri" panose="020F0502020204030204" pitchFamily="34" charset="0"/>
              </a:defRPr>
            </a:lvl4pPr>
            <a:lvl5pPr marL="2099782" indent="-233309">
              <a:defRPr>
                <a:solidFill>
                  <a:schemeClr val="tx1"/>
                </a:solidFill>
                <a:latin typeface="Calibri" panose="020F0502020204030204" pitchFamily="34" charset="0"/>
              </a:defRPr>
            </a:lvl5pPr>
            <a:lvl6pPr marL="2566401" indent="-233309" eaLnBrk="0" fontAlgn="base" hangingPunct="0">
              <a:spcBef>
                <a:spcPct val="0"/>
              </a:spcBef>
              <a:spcAft>
                <a:spcPct val="0"/>
              </a:spcAft>
              <a:defRPr>
                <a:solidFill>
                  <a:schemeClr val="tx1"/>
                </a:solidFill>
                <a:latin typeface="Calibri" panose="020F0502020204030204" pitchFamily="34" charset="0"/>
              </a:defRPr>
            </a:lvl6pPr>
            <a:lvl7pPr marL="3033019" indent="-233309" eaLnBrk="0" fontAlgn="base" hangingPunct="0">
              <a:spcBef>
                <a:spcPct val="0"/>
              </a:spcBef>
              <a:spcAft>
                <a:spcPct val="0"/>
              </a:spcAft>
              <a:defRPr>
                <a:solidFill>
                  <a:schemeClr val="tx1"/>
                </a:solidFill>
                <a:latin typeface="Calibri" panose="020F0502020204030204" pitchFamily="34" charset="0"/>
              </a:defRPr>
            </a:lvl7pPr>
            <a:lvl8pPr marL="3499637" indent="-233309" eaLnBrk="0" fontAlgn="base" hangingPunct="0">
              <a:spcBef>
                <a:spcPct val="0"/>
              </a:spcBef>
              <a:spcAft>
                <a:spcPct val="0"/>
              </a:spcAft>
              <a:defRPr>
                <a:solidFill>
                  <a:schemeClr val="tx1"/>
                </a:solidFill>
                <a:latin typeface="Calibri" panose="020F0502020204030204" pitchFamily="34" charset="0"/>
              </a:defRPr>
            </a:lvl8pPr>
            <a:lvl9pPr marL="3966256" indent="-233309" eaLnBrk="0" fontAlgn="base" hangingPunct="0">
              <a:spcBef>
                <a:spcPct val="0"/>
              </a:spcBef>
              <a:spcAft>
                <a:spcPct val="0"/>
              </a:spcAft>
              <a:defRPr>
                <a:solidFill>
                  <a:schemeClr val="tx1"/>
                </a:solidFill>
                <a:latin typeface="Calibri" panose="020F0502020204030204" pitchFamily="34" charset="0"/>
              </a:defRPr>
            </a:lvl9pPr>
          </a:lstStyle>
          <a:p>
            <a:pPr defTabSz="933237" fontAlgn="base">
              <a:spcBef>
                <a:spcPct val="0"/>
              </a:spcBef>
              <a:spcAft>
                <a:spcPct val="0"/>
              </a:spcAft>
              <a:defRPr/>
            </a:pPr>
            <a:fld id="{B6D723D3-BAE4-46AF-8D5A-DC4F3F3BE62C}" type="slidenum">
              <a:rPr lang="en-US" altLang="en-US">
                <a:solidFill>
                  <a:prstClr val="black"/>
                </a:solidFill>
              </a:rPr>
              <a:pPr defTabSz="933237" fontAlgn="base">
                <a:spcBef>
                  <a:spcPct val="0"/>
                </a:spcBef>
                <a:spcAft>
                  <a:spcPct val="0"/>
                </a:spcAft>
                <a:defRPr/>
              </a:pPr>
              <a:t>29</a:t>
            </a:fld>
            <a:endParaRPr lang="en-US" altLang="en-US">
              <a:solidFill>
                <a:prstClr val="black"/>
              </a:solidFill>
            </a:endParaRPr>
          </a:p>
        </p:txBody>
      </p:sp>
    </p:spTree>
    <p:extLst>
      <p:ext uri="{BB962C8B-B14F-4D97-AF65-F5344CB8AC3E}">
        <p14:creationId xmlns:p14="http://schemas.microsoft.com/office/powerpoint/2010/main" val="15696500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B991C3ED-7F6B-48E7-8385-C887B396910E}"/>
              </a:ext>
            </a:extLst>
          </p:cNvPr>
          <p:cNvSpPr>
            <a:spLocks noGrp="1" noRot="1" noChangeAspect="1" noChangeArrowheads="1" noTextEdit="1"/>
          </p:cNvSpPr>
          <p:nvPr>
            <p:ph type="sldImg"/>
          </p:nvPr>
        </p:nvSpPr>
        <p:spPr bwMode="auto">
          <a:xfrm>
            <a:off x="1417638" y="1163638"/>
            <a:ext cx="4187825" cy="31416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a:extLst>
              <a:ext uri="{FF2B5EF4-FFF2-40B4-BE49-F238E27FC236}">
                <a16:creationId xmlns:a16="http://schemas.microsoft.com/office/drawing/2014/main" id="{684CAF4B-F030-4919-B3B2-386D24CE8A1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z="1000" dirty="0"/>
          </a:p>
        </p:txBody>
      </p:sp>
      <p:sp>
        <p:nvSpPr>
          <p:cNvPr id="16387" name="Slide Number Placeholder 3">
            <a:extLst>
              <a:ext uri="{FF2B5EF4-FFF2-40B4-BE49-F238E27FC236}">
                <a16:creationId xmlns:a16="http://schemas.microsoft.com/office/drawing/2014/main" id="{81F556C6-DF96-4580-A277-5001226A914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8255" indent="-291636">
              <a:defRPr>
                <a:solidFill>
                  <a:schemeClr val="tx1"/>
                </a:solidFill>
                <a:latin typeface="Calibri" panose="020F0502020204030204" pitchFamily="34" charset="0"/>
              </a:defRPr>
            </a:lvl2pPr>
            <a:lvl3pPr marL="1166546" indent="-233309">
              <a:defRPr>
                <a:solidFill>
                  <a:schemeClr val="tx1"/>
                </a:solidFill>
                <a:latin typeface="Calibri" panose="020F0502020204030204" pitchFamily="34" charset="0"/>
              </a:defRPr>
            </a:lvl3pPr>
            <a:lvl4pPr marL="1633164" indent="-233309">
              <a:defRPr>
                <a:solidFill>
                  <a:schemeClr val="tx1"/>
                </a:solidFill>
                <a:latin typeface="Calibri" panose="020F0502020204030204" pitchFamily="34" charset="0"/>
              </a:defRPr>
            </a:lvl4pPr>
            <a:lvl5pPr marL="2099782" indent="-233309">
              <a:defRPr>
                <a:solidFill>
                  <a:schemeClr val="tx1"/>
                </a:solidFill>
                <a:latin typeface="Calibri" panose="020F0502020204030204" pitchFamily="34" charset="0"/>
              </a:defRPr>
            </a:lvl5pPr>
            <a:lvl6pPr marL="2566401" indent="-233309" eaLnBrk="0" fontAlgn="base" hangingPunct="0">
              <a:spcBef>
                <a:spcPct val="0"/>
              </a:spcBef>
              <a:spcAft>
                <a:spcPct val="0"/>
              </a:spcAft>
              <a:defRPr>
                <a:solidFill>
                  <a:schemeClr val="tx1"/>
                </a:solidFill>
                <a:latin typeface="Calibri" panose="020F0502020204030204" pitchFamily="34" charset="0"/>
              </a:defRPr>
            </a:lvl6pPr>
            <a:lvl7pPr marL="3033019" indent="-233309" eaLnBrk="0" fontAlgn="base" hangingPunct="0">
              <a:spcBef>
                <a:spcPct val="0"/>
              </a:spcBef>
              <a:spcAft>
                <a:spcPct val="0"/>
              </a:spcAft>
              <a:defRPr>
                <a:solidFill>
                  <a:schemeClr val="tx1"/>
                </a:solidFill>
                <a:latin typeface="Calibri" panose="020F0502020204030204" pitchFamily="34" charset="0"/>
              </a:defRPr>
            </a:lvl7pPr>
            <a:lvl8pPr marL="3499637" indent="-233309" eaLnBrk="0" fontAlgn="base" hangingPunct="0">
              <a:spcBef>
                <a:spcPct val="0"/>
              </a:spcBef>
              <a:spcAft>
                <a:spcPct val="0"/>
              </a:spcAft>
              <a:defRPr>
                <a:solidFill>
                  <a:schemeClr val="tx1"/>
                </a:solidFill>
                <a:latin typeface="Calibri" panose="020F0502020204030204" pitchFamily="34" charset="0"/>
              </a:defRPr>
            </a:lvl8pPr>
            <a:lvl9pPr marL="3966256" indent="-233309" eaLnBrk="0" fontAlgn="base" hangingPunct="0">
              <a:spcBef>
                <a:spcPct val="0"/>
              </a:spcBef>
              <a:spcAft>
                <a:spcPct val="0"/>
              </a:spcAft>
              <a:defRPr>
                <a:solidFill>
                  <a:schemeClr val="tx1"/>
                </a:solidFill>
                <a:latin typeface="Calibri" panose="020F0502020204030204" pitchFamily="34" charset="0"/>
              </a:defRPr>
            </a:lvl9pPr>
          </a:lstStyle>
          <a:p>
            <a:pPr defTabSz="933237" fontAlgn="base">
              <a:spcBef>
                <a:spcPct val="0"/>
              </a:spcBef>
              <a:spcAft>
                <a:spcPct val="0"/>
              </a:spcAft>
              <a:defRPr/>
            </a:pPr>
            <a:fld id="{B6D723D3-BAE4-46AF-8D5A-DC4F3F3BE62C}" type="slidenum">
              <a:rPr lang="en-US" altLang="en-US">
                <a:solidFill>
                  <a:prstClr val="black"/>
                </a:solidFill>
              </a:rPr>
              <a:pPr defTabSz="933237" fontAlgn="base">
                <a:spcBef>
                  <a:spcPct val="0"/>
                </a:spcBef>
                <a:spcAft>
                  <a:spcPct val="0"/>
                </a:spcAft>
                <a:defRPr/>
              </a:pPr>
              <a:t>3</a:t>
            </a:fld>
            <a:endParaRPr lang="en-US" altLang="en-US">
              <a:solidFill>
                <a:prstClr val="black"/>
              </a:solidFill>
            </a:endParaRPr>
          </a:p>
        </p:txBody>
      </p:sp>
    </p:spTree>
    <p:extLst>
      <p:ext uri="{BB962C8B-B14F-4D97-AF65-F5344CB8AC3E}">
        <p14:creationId xmlns:p14="http://schemas.microsoft.com/office/powerpoint/2010/main" val="37695789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B991C3ED-7F6B-48E7-8385-C887B396910E}"/>
              </a:ext>
            </a:extLst>
          </p:cNvPr>
          <p:cNvSpPr>
            <a:spLocks noGrp="1" noRot="1" noChangeAspect="1" noChangeArrowheads="1" noTextEdit="1"/>
          </p:cNvSpPr>
          <p:nvPr>
            <p:ph type="sldImg"/>
          </p:nvPr>
        </p:nvSpPr>
        <p:spPr bwMode="auto">
          <a:xfrm>
            <a:off x="1417638" y="1163638"/>
            <a:ext cx="4187825" cy="31416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a:extLst>
              <a:ext uri="{FF2B5EF4-FFF2-40B4-BE49-F238E27FC236}">
                <a16:creationId xmlns:a16="http://schemas.microsoft.com/office/drawing/2014/main" id="{684CAF4B-F030-4919-B3B2-386D24CE8A1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z="1000" dirty="0"/>
          </a:p>
        </p:txBody>
      </p:sp>
      <p:sp>
        <p:nvSpPr>
          <p:cNvPr id="16387" name="Slide Number Placeholder 3">
            <a:extLst>
              <a:ext uri="{FF2B5EF4-FFF2-40B4-BE49-F238E27FC236}">
                <a16:creationId xmlns:a16="http://schemas.microsoft.com/office/drawing/2014/main" id="{81F556C6-DF96-4580-A277-5001226A914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8255" indent="-291636">
              <a:defRPr>
                <a:solidFill>
                  <a:schemeClr val="tx1"/>
                </a:solidFill>
                <a:latin typeface="Calibri" panose="020F0502020204030204" pitchFamily="34" charset="0"/>
              </a:defRPr>
            </a:lvl2pPr>
            <a:lvl3pPr marL="1166546" indent="-233309">
              <a:defRPr>
                <a:solidFill>
                  <a:schemeClr val="tx1"/>
                </a:solidFill>
                <a:latin typeface="Calibri" panose="020F0502020204030204" pitchFamily="34" charset="0"/>
              </a:defRPr>
            </a:lvl3pPr>
            <a:lvl4pPr marL="1633164" indent="-233309">
              <a:defRPr>
                <a:solidFill>
                  <a:schemeClr val="tx1"/>
                </a:solidFill>
                <a:latin typeface="Calibri" panose="020F0502020204030204" pitchFamily="34" charset="0"/>
              </a:defRPr>
            </a:lvl4pPr>
            <a:lvl5pPr marL="2099782" indent="-233309">
              <a:defRPr>
                <a:solidFill>
                  <a:schemeClr val="tx1"/>
                </a:solidFill>
                <a:latin typeface="Calibri" panose="020F0502020204030204" pitchFamily="34" charset="0"/>
              </a:defRPr>
            </a:lvl5pPr>
            <a:lvl6pPr marL="2566401" indent="-233309" eaLnBrk="0" fontAlgn="base" hangingPunct="0">
              <a:spcBef>
                <a:spcPct val="0"/>
              </a:spcBef>
              <a:spcAft>
                <a:spcPct val="0"/>
              </a:spcAft>
              <a:defRPr>
                <a:solidFill>
                  <a:schemeClr val="tx1"/>
                </a:solidFill>
                <a:latin typeface="Calibri" panose="020F0502020204030204" pitchFamily="34" charset="0"/>
              </a:defRPr>
            </a:lvl6pPr>
            <a:lvl7pPr marL="3033019" indent="-233309" eaLnBrk="0" fontAlgn="base" hangingPunct="0">
              <a:spcBef>
                <a:spcPct val="0"/>
              </a:spcBef>
              <a:spcAft>
                <a:spcPct val="0"/>
              </a:spcAft>
              <a:defRPr>
                <a:solidFill>
                  <a:schemeClr val="tx1"/>
                </a:solidFill>
                <a:latin typeface="Calibri" panose="020F0502020204030204" pitchFamily="34" charset="0"/>
              </a:defRPr>
            </a:lvl7pPr>
            <a:lvl8pPr marL="3499637" indent="-233309" eaLnBrk="0" fontAlgn="base" hangingPunct="0">
              <a:spcBef>
                <a:spcPct val="0"/>
              </a:spcBef>
              <a:spcAft>
                <a:spcPct val="0"/>
              </a:spcAft>
              <a:defRPr>
                <a:solidFill>
                  <a:schemeClr val="tx1"/>
                </a:solidFill>
                <a:latin typeface="Calibri" panose="020F0502020204030204" pitchFamily="34" charset="0"/>
              </a:defRPr>
            </a:lvl8pPr>
            <a:lvl9pPr marL="3966256" indent="-233309" eaLnBrk="0" fontAlgn="base" hangingPunct="0">
              <a:spcBef>
                <a:spcPct val="0"/>
              </a:spcBef>
              <a:spcAft>
                <a:spcPct val="0"/>
              </a:spcAft>
              <a:defRPr>
                <a:solidFill>
                  <a:schemeClr val="tx1"/>
                </a:solidFill>
                <a:latin typeface="Calibri" panose="020F0502020204030204" pitchFamily="34" charset="0"/>
              </a:defRPr>
            </a:lvl9pPr>
          </a:lstStyle>
          <a:p>
            <a:pPr defTabSz="933237" fontAlgn="base">
              <a:spcBef>
                <a:spcPct val="0"/>
              </a:spcBef>
              <a:spcAft>
                <a:spcPct val="0"/>
              </a:spcAft>
              <a:defRPr/>
            </a:pPr>
            <a:fld id="{B6D723D3-BAE4-46AF-8D5A-DC4F3F3BE62C}" type="slidenum">
              <a:rPr lang="en-US" altLang="en-US">
                <a:solidFill>
                  <a:prstClr val="black"/>
                </a:solidFill>
              </a:rPr>
              <a:pPr defTabSz="933237" fontAlgn="base">
                <a:spcBef>
                  <a:spcPct val="0"/>
                </a:spcBef>
                <a:spcAft>
                  <a:spcPct val="0"/>
                </a:spcAft>
                <a:defRPr/>
              </a:pPr>
              <a:t>30</a:t>
            </a:fld>
            <a:endParaRPr lang="en-US" altLang="en-US">
              <a:solidFill>
                <a:prstClr val="black"/>
              </a:solidFill>
            </a:endParaRPr>
          </a:p>
        </p:txBody>
      </p:sp>
    </p:spTree>
    <p:extLst>
      <p:ext uri="{BB962C8B-B14F-4D97-AF65-F5344CB8AC3E}">
        <p14:creationId xmlns:p14="http://schemas.microsoft.com/office/powerpoint/2010/main" val="11627141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B991C3ED-7F6B-48E7-8385-C887B396910E}"/>
              </a:ext>
            </a:extLst>
          </p:cNvPr>
          <p:cNvSpPr>
            <a:spLocks noGrp="1" noRot="1" noChangeAspect="1" noChangeArrowheads="1" noTextEdit="1"/>
          </p:cNvSpPr>
          <p:nvPr>
            <p:ph type="sldImg"/>
          </p:nvPr>
        </p:nvSpPr>
        <p:spPr bwMode="auto">
          <a:xfrm>
            <a:off x="1417638" y="1163638"/>
            <a:ext cx="4187825" cy="31416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a:extLst>
              <a:ext uri="{FF2B5EF4-FFF2-40B4-BE49-F238E27FC236}">
                <a16:creationId xmlns:a16="http://schemas.microsoft.com/office/drawing/2014/main" id="{684CAF4B-F030-4919-B3B2-386D24CE8A1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6387" name="Slide Number Placeholder 3">
            <a:extLst>
              <a:ext uri="{FF2B5EF4-FFF2-40B4-BE49-F238E27FC236}">
                <a16:creationId xmlns:a16="http://schemas.microsoft.com/office/drawing/2014/main" id="{81F556C6-DF96-4580-A277-5001226A914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8255" indent="-291636">
              <a:defRPr>
                <a:solidFill>
                  <a:schemeClr val="tx1"/>
                </a:solidFill>
                <a:latin typeface="Calibri" panose="020F0502020204030204" pitchFamily="34" charset="0"/>
              </a:defRPr>
            </a:lvl2pPr>
            <a:lvl3pPr marL="1166546" indent="-233309">
              <a:defRPr>
                <a:solidFill>
                  <a:schemeClr val="tx1"/>
                </a:solidFill>
                <a:latin typeface="Calibri" panose="020F0502020204030204" pitchFamily="34" charset="0"/>
              </a:defRPr>
            </a:lvl3pPr>
            <a:lvl4pPr marL="1633164" indent="-233309">
              <a:defRPr>
                <a:solidFill>
                  <a:schemeClr val="tx1"/>
                </a:solidFill>
                <a:latin typeface="Calibri" panose="020F0502020204030204" pitchFamily="34" charset="0"/>
              </a:defRPr>
            </a:lvl4pPr>
            <a:lvl5pPr marL="2099782" indent="-233309">
              <a:defRPr>
                <a:solidFill>
                  <a:schemeClr val="tx1"/>
                </a:solidFill>
                <a:latin typeface="Calibri" panose="020F0502020204030204" pitchFamily="34" charset="0"/>
              </a:defRPr>
            </a:lvl5pPr>
            <a:lvl6pPr marL="2566401" indent="-233309" eaLnBrk="0" fontAlgn="base" hangingPunct="0">
              <a:spcBef>
                <a:spcPct val="0"/>
              </a:spcBef>
              <a:spcAft>
                <a:spcPct val="0"/>
              </a:spcAft>
              <a:defRPr>
                <a:solidFill>
                  <a:schemeClr val="tx1"/>
                </a:solidFill>
                <a:latin typeface="Calibri" panose="020F0502020204030204" pitchFamily="34" charset="0"/>
              </a:defRPr>
            </a:lvl6pPr>
            <a:lvl7pPr marL="3033019" indent="-233309" eaLnBrk="0" fontAlgn="base" hangingPunct="0">
              <a:spcBef>
                <a:spcPct val="0"/>
              </a:spcBef>
              <a:spcAft>
                <a:spcPct val="0"/>
              </a:spcAft>
              <a:defRPr>
                <a:solidFill>
                  <a:schemeClr val="tx1"/>
                </a:solidFill>
                <a:latin typeface="Calibri" panose="020F0502020204030204" pitchFamily="34" charset="0"/>
              </a:defRPr>
            </a:lvl7pPr>
            <a:lvl8pPr marL="3499637" indent="-233309" eaLnBrk="0" fontAlgn="base" hangingPunct="0">
              <a:spcBef>
                <a:spcPct val="0"/>
              </a:spcBef>
              <a:spcAft>
                <a:spcPct val="0"/>
              </a:spcAft>
              <a:defRPr>
                <a:solidFill>
                  <a:schemeClr val="tx1"/>
                </a:solidFill>
                <a:latin typeface="Calibri" panose="020F0502020204030204" pitchFamily="34" charset="0"/>
              </a:defRPr>
            </a:lvl8pPr>
            <a:lvl9pPr marL="3966256" indent="-233309" eaLnBrk="0" fontAlgn="base" hangingPunct="0">
              <a:spcBef>
                <a:spcPct val="0"/>
              </a:spcBef>
              <a:spcAft>
                <a:spcPct val="0"/>
              </a:spcAft>
              <a:defRPr>
                <a:solidFill>
                  <a:schemeClr val="tx1"/>
                </a:solidFill>
                <a:latin typeface="Calibri" panose="020F0502020204030204" pitchFamily="34" charset="0"/>
              </a:defRPr>
            </a:lvl9pPr>
          </a:lstStyle>
          <a:p>
            <a:pPr defTabSz="933237" fontAlgn="base">
              <a:spcBef>
                <a:spcPct val="0"/>
              </a:spcBef>
              <a:spcAft>
                <a:spcPct val="0"/>
              </a:spcAft>
              <a:defRPr/>
            </a:pPr>
            <a:fld id="{B6D723D3-BAE4-46AF-8D5A-DC4F3F3BE62C}" type="slidenum">
              <a:rPr lang="en-US" altLang="en-US">
                <a:solidFill>
                  <a:prstClr val="black"/>
                </a:solidFill>
              </a:rPr>
              <a:pPr defTabSz="933237" fontAlgn="base">
                <a:spcBef>
                  <a:spcPct val="0"/>
                </a:spcBef>
                <a:spcAft>
                  <a:spcPct val="0"/>
                </a:spcAft>
                <a:defRPr/>
              </a:pPr>
              <a:t>31</a:t>
            </a:fld>
            <a:endParaRPr lang="en-US" altLang="en-US">
              <a:solidFill>
                <a:prstClr val="black"/>
              </a:solidFill>
            </a:endParaRPr>
          </a:p>
        </p:txBody>
      </p:sp>
    </p:spTree>
    <p:extLst>
      <p:ext uri="{BB962C8B-B14F-4D97-AF65-F5344CB8AC3E}">
        <p14:creationId xmlns:p14="http://schemas.microsoft.com/office/powerpoint/2010/main" val="15666062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B991C3ED-7F6B-48E7-8385-C887B396910E}"/>
              </a:ext>
            </a:extLst>
          </p:cNvPr>
          <p:cNvSpPr>
            <a:spLocks noGrp="1" noRot="1" noChangeAspect="1" noChangeArrowheads="1" noTextEdit="1"/>
          </p:cNvSpPr>
          <p:nvPr>
            <p:ph type="sldImg"/>
          </p:nvPr>
        </p:nvSpPr>
        <p:spPr bwMode="auto">
          <a:xfrm>
            <a:off x="1417638" y="1163638"/>
            <a:ext cx="4187825" cy="31416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a:extLst>
              <a:ext uri="{FF2B5EF4-FFF2-40B4-BE49-F238E27FC236}">
                <a16:creationId xmlns:a16="http://schemas.microsoft.com/office/drawing/2014/main" id="{684CAF4B-F030-4919-B3B2-386D24CE8A1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z="1000" dirty="0"/>
          </a:p>
        </p:txBody>
      </p:sp>
      <p:sp>
        <p:nvSpPr>
          <p:cNvPr id="16387" name="Slide Number Placeholder 3">
            <a:extLst>
              <a:ext uri="{FF2B5EF4-FFF2-40B4-BE49-F238E27FC236}">
                <a16:creationId xmlns:a16="http://schemas.microsoft.com/office/drawing/2014/main" id="{81F556C6-DF96-4580-A277-5001226A914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8255" indent="-291636">
              <a:defRPr>
                <a:solidFill>
                  <a:schemeClr val="tx1"/>
                </a:solidFill>
                <a:latin typeface="Calibri" panose="020F0502020204030204" pitchFamily="34" charset="0"/>
              </a:defRPr>
            </a:lvl2pPr>
            <a:lvl3pPr marL="1166546" indent="-233309">
              <a:defRPr>
                <a:solidFill>
                  <a:schemeClr val="tx1"/>
                </a:solidFill>
                <a:latin typeface="Calibri" panose="020F0502020204030204" pitchFamily="34" charset="0"/>
              </a:defRPr>
            </a:lvl3pPr>
            <a:lvl4pPr marL="1633164" indent="-233309">
              <a:defRPr>
                <a:solidFill>
                  <a:schemeClr val="tx1"/>
                </a:solidFill>
                <a:latin typeface="Calibri" panose="020F0502020204030204" pitchFamily="34" charset="0"/>
              </a:defRPr>
            </a:lvl4pPr>
            <a:lvl5pPr marL="2099782" indent="-233309">
              <a:defRPr>
                <a:solidFill>
                  <a:schemeClr val="tx1"/>
                </a:solidFill>
                <a:latin typeface="Calibri" panose="020F0502020204030204" pitchFamily="34" charset="0"/>
              </a:defRPr>
            </a:lvl5pPr>
            <a:lvl6pPr marL="2566401" indent="-233309" eaLnBrk="0" fontAlgn="base" hangingPunct="0">
              <a:spcBef>
                <a:spcPct val="0"/>
              </a:spcBef>
              <a:spcAft>
                <a:spcPct val="0"/>
              </a:spcAft>
              <a:defRPr>
                <a:solidFill>
                  <a:schemeClr val="tx1"/>
                </a:solidFill>
                <a:latin typeface="Calibri" panose="020F0502020204030204" pitchFamily="34" charset="0"/>
              </a:defRPr>
            </a:lvl6pPr>
            <a:lvl7pPr marL="3033019" indent="-233309" eaLnBrk="0" fontAlgn="base" hangingPunct="0">
              <a:spcBef>
                <a:spcPct val="0"/>
              </a:spcBef>
              <a:spcAft>
                <a:spcPct val="0"/>
              </a:spcAft>
              <a:defRPr>
                <a:solidFill>
                  <a:schemeClr val="tx1"/>
                </a:solidFill>
                <a:latin typeface="Calibri" panose="020F0502020204030204" pitchFamily="34" charset="0"/>
              </a:defRPr>
            </a:lvl7pPr>
            <a:lvl8pPr marL="3499637" indent="-233309" eaLnBrk="0" fontAlgn="base" hangingPunct="0">
              <a:spcBef>
                <a:spcPct val="0"/>
              </a:spcBef>
              <a:spcAft>
                <a:spcPct val="0"/>
              </a:spcAft>
              <a:defRPr>
                <a:solidFill>
                  <a:schemeClr val="tx1"/>
                </a:solidFill>
                <a:latin typeface="Calibri" panose="020F0502020204030204" pitchFamily="34" charset="0"/>
              </a:defRPr>
            </a:lvl8pPr>
            <a:lvl9pPr marL="3966256" indent="-233309" eaLnBrk="0" fontAlgn="base" hangingPunct="0">
              <a:spcBef>
                <a:spcPct val="0"/>
              </a:spcBef>
              <a:spcAft>
                <a:spcPct val="0"/>
              </a:spcAft>
              <a:defRPr>
                <a:solidFill>
                  <a:schemeClr val="tx1"/>
                </a:solidFill>
                <a:latin typeface="Calibri" panose="020F0502020204030204" pitchFamily="34" charset="0"/>
              </a:defRPr>
            </a:lvl9pPr>
          </a:lstStyle>
          <a:p>
            <a:pPr defTabSz="933237" fontAlgn="base">
              <a:spcBef>
                <a:spcPct val="0"/>
              </a:spcBef>
              <a:spcAft>
                <a:spcPct val="0"/>
              </a:spcAft>
              <a:defRPr/>
            </a:pPr>
            <a:fld id="{B6D723D3-BAE4-46AF-8D5A-DC4F3F3BE62C}" type="slidenum">
              <a:rPr lang="en-US" altLang="en-US">
                <a:solidFill>
                  <a:prstClr val="black"/>
                </a:solidFill>
              </a:rPr>
              <a:pPr defTabSz="933237" fontAlgn="base">
                <a:spcBef>
                  <a:spcPct val="0"/>
                </a:spcBef>
                <a:spcAft>
                  <a:spcPct val="0"/>
                </a:spcAft>
                <a:defRPr/>
              </a:pPr>
              <a:t>32</a:t>
            </a:fld>
            <a:endParaRPr lang="en-US" altLang="en-US">
              <a:solidFill>
                <a:prstClr val="black"/>
              </a:solidFill>
            </a:endParaRPr>
          </a:p>
        </p:txBody>
      </p:sp>
    </p:spTree>
    <p:extLst>
      <p:ext uri="{BB962C8B-B14F-4D97-AF65-F5344CB8AC3E}">
        <p14:creationId xmlns:p14="http://schemas.microsoft.com/office/powerpoint/2010/main" val="31296316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B991C3ED-7F6B-48E7-8385-C887B396910E}"/>
              </a:ext>
            </a:extLst>
          </p:cNvPr>
          <p:cNvSpPr>
            <a:spLocks noGrp="1" noRot="1" noChangeAspect="1" noChangeArrowheads="1" noTextEdit="1"/>
          </p:cNvSpPr>
          <p:nvPr>
            <p:ph type="sldImg"/>
          </p:nvPr>
        </p:nvSpPr>
        <p:spPr bwMode="auto">
          <a:xfrm>
            <a:off x="1417638" y="1163638"/>
            <a:ext cx="4187825" cy="31416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a:extLst>
              <a:ext uri="{FF2B5EF4-FFF2-40B4-BE49-F238E27FC236}">
                <a16:creationId xmlns:a16="http://schemas.microsoft.com/office/drawing/2014/main" id="{684CAF4B-F030-4919-B3B2-386D24CE8A1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z="1000" dirty="0"/>
          </a:p>
        </p:txBody>
      </p:sp>
      <p:sp>
        <p:nvSpPr>
          <p:cNvPr id="16387" name="Slide Number Placeholder 3">
            <a:extLst>
              <a:ext uri="{FF2B5EF4-FFF2-40B4-BE49-F238E27FC236}">
                <a16:creationId xmlns:a16="http://schemas.microsoft.com/office/drawing/2014/main" id="{81F556C6-DF96-4580-A277-5001226A914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8255" indent="-291636">
              <a:defRPr>
                <a:solidFill>
                  <a:schemeClr val="tx1"/>
                </a:solidFill>
                <a:latin typeface="Calibri" panose="020F0502020204030204" pitchFamily="34" charset="0"/>
              </a:defRPr>
            </a:lvl2pPr>
            <a:lvl3pPr marL="1166546" indent="-233309">
              <a:defRPr>
                <a:solidFill>
                  <a:schemeClr val="tx1"/>
                </a:solidFill>
                <a:latin typeface="Calibri" panose="020F0502020204030204" pitchFamily="34" charset="0"/>
              </a:defRPr>
            </a:lvl3pPr>
            <a:lvl4pPr marL="1633164" indent="-233309">
              <a:defRPr>
                <a:solidFill>
                  <a:schemeClr val="tx1"/>
                </a:solidFill>
                <a:latin typeface="Calibri" panose="020F0502020204030204" pitchFamily="34" charset="0"/>
              </a:defRPr>
            </a:lvl4pPr>
            <a:lvl5pPr marL="2099782" indent="-233309">
              <a:defRPr>
                <a:solidFill>
                  <a:schemeClr val="tx1"/>
                </a:solidFill>
                <a:latin typeface="Calibri" panose="020F0502020204030204" pitchFamily="34" charset="0"/>
              </a:defRPr>
            </a:lvl5pPr>
            <a:lvl6pPr marL="2566401" indent="-233309" eaLnBrk="0" fontAlgn="base" hangingPunct="0">
              <a:spcBef>
                <a:spcPct val="0"/>
              </a:spcBef>
              <a:spcAft>
                <a:spcPct val="0"/>
              </a:spcAft>
              <a:defRPr>
                <a:solidFill>
                  <a:schemeClr val="tx1"/>
                </a:solidFill>
                <a:latin typeface="Calibri" panose="020F0502020204030204" pitchFamily="34" charset="0"/>
              </a:defRPr>
            </a:lvl6pPr>
            <a:lvl7pPr marL="3033019" indent="-233309" eaLnBrk="0" fontAlgn="base" hangingPunct="0">
              <a:spcBef>
                <a:spcPct val="0"/>
              </a:spcBef>
              <a:spcAft>
                <a:spcPct val="0"/>
              </a:spcAft>
              <a:defRPr>
                <a:solidFill>
                  <a:schemeClr val="tx1"/>
                </a:solidFill>
                <a:latin typeface="Calibri" panose="020F0502020204030204" pitchFamily="34" charset="0"/>
              </a:defRPr>
            </a:lvl7pPr>
            <a:lvl8pPr marL="3499637" indent="-233309" eaLnBrk="0" fontAlgn="base" hangingPunct="0">
              <a:spcBef>
                <a:spcPct val="0"/>
              </a:spcBef>
              <a:spcAft>
                <a:spcPct val="0"/>
              </a:spcAft>
              <a:defRPr>
                <a:solidFill>
                  <a:schemeClr val="tx1"/>
                </a:solidFill>
                <a:latin typeface="Calibri" panose="020F0502020204030204" pitchFamily="34" charset="0"/>
              </a:defRPr>
            </a:lvl8pPr>
            <a:lvl9pPr marL="3966256" indent="-233309" eaLnBrk="0" fontAlgn="base" hangingPunct="0">
              <a:spcBef>
                <a:spcPct val="0"/>
              </a:spcBef>
              <a:spcAft>
                <a:spcPct val="0"/>
              </a:spcAft>
              <a:defRPr>
                <a:solidFill>
                  <a:schemeClr val="tx1"/>
                </a:solidFill>
                <a:latin typeface="Calibri" panose="020F0502020204030204" pitchFamily="34" charset="0"/>
              </a:defRPr>
            </a:lvl9pPr>
          </a:lstStyle>
          <a:p>
            <a:pPr defTabSz="933237" fontAlgn="base">
              <a:spcBef>
                <a:spcPct val="0"/>
              </a:spcBef>
              <a:spcAft>
                <a:spcPct val="0"/>
              </a:spcAft>
              <a:defRPr/>
            </a:pPr>
            <a:fld id="{B6D723D3-BAE4-46AF-8D5A-DC4F3F3BE62C}" type="slidenum">
              <a:rPr lang="en-US" altLang="en-US">
                <a:solidFill>
                  <a:prstClr val="black"/>
                </a:solidFill>
              </a:rPr>
              <a:pPr defTabSz="933237" fontAlgn="base">
                <a:spcBef>
                  <a:spcPct val="0"/>
                </a:spcBef>
                <a:spcAft>
                  <a:spcPct val="0"/>
                </a:spcAft>
                <a:defRPr/>
              </a:pPr>
              <a:t>33</a:t>
            </a:fld>
            <a:endParaRPr lang="en-US" altLang="en-US">
              <a:solidFill>
                <a:prstClr val="black"/>
              </a:solidFill>
            </a:endParaRPr>
          </a:p>
        </p:txBody>
      </p:sp>
    </p:spTree>
    <p:extLst>
      <p:ext uri="{BB962C8B-B14F-4D97-AF65-F5344CB8AC3E}">
        <p14:creationId xmlns:p14="http://schemas.microsoft.com/office/powerpoint/2010/main" val="40614320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B991C3ED-7F6B-48E7-8385-C887B396910E}"/>
              </a:ext>
            </a:extLst>
          </p:cNvPr>
          <p:cNvSpPr>
            <a:spLocks noGrp="1" noRot="1" noChangeAspect="1" noChangeArrowheads="1" noTextEdit="1"/>
          </p:cNvSpPr>
          <p:nvPr>
            <p:ph type="sldImg"/>
          </p:nvPr>
        </p:nvSpPr>
        <p:spPr bwMode="auto">
          <a:xfrm>
            <a:off x="1417638" y="1163638"/>
            <a:ext cx="4187825" cy="31416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a:extLst>
              <a:ext uri="{FF2B5EF4-FFF2-40B4-BE49-F238E27FC236}">
                <a16:creationId xmlns:a16="http://schemas.microsoft.com/office/drawing/2014/main" id="{684CAF4B-F030-4919-B3B2-386D24CE8A1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z="1000" dirty="0"/>
          </a:p>
        </p:txBody>
      </p:sp>
      <p:sp>
        <p:nvSpPr>
          <p:cNvPr id="16387" name="Slide Number Placeholder 3">
            <a:extLst>
              <a:ext uri="{FF2B5EF4-FFF2-40B4-BE49-F238E27FC236}">
                <a16:creationId xmlns:a16="http://schemas.microsoft.com/office/drawing/2014/main" id="{81F556C6-DF96-4580-A277-5001226A914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8255" indent="-291636">
              <a:defRPr>
                <a:solidFill>
                  <a:schemeClr val="tx1"/>
                </a:solidFill>
                <a:latin typeface="Calibri" panose="020F0502020204030204" pitchFamily="34" charset="0"/>
              </a:defRPr>
            </a:lvl2pPr>
            <a:lvl3pPr marL="1166546" indent="-233309">
              <a:defRPr>
                <a:solidFill>
                  <a:schemeClr val="tx1"/>
                </a:solidFill>
                <a:latin typeface="Calibri" panose="020F0502020204030204" pitchFamily="34" charset="0"/>
              </a:defRPr>
            </a:lvl3pPr>
            <a:lvl4pPr marL="1633164" indent="-233309">
              <a:defRPr>
                <a:solidFill>
                  <a:schemeClr val="tx1"/>
                </a:solidFill>
                <a:latin typeface="Calibri" panose="020F0502020204030204" pitchFamily="34" charset="0"/>
              </a:defRPr>
            </a:lvl4pPr>
            <a:lvl5pPr marL="2099782" indent="-233309">
              <a:defRPr>
                <a:solidFill>
                  <a:schemeClr val="tx1"/>
                </a:solidFill>
                <a:latin typeface="Calibri" panose="020F0502020204030204" pitchFamily="34" charset="0"/>
              </a:defRPr>
            </a:lvl5pPr>
            <a:lvl6pPr marL="2566401" indent="-233309" eaLnBrk="0" fontAlgn="base" hangingPunct="0">
              <a:spcBef>
                <a:spcPct val="0"/>
              </a:spcBef>
              <a:spcAft>
                <a:spcPct val="0"/>
              </a:spcAft>
              <a:defRPr>
                <a:solidFill>
                  <a:schemeClr val="tx1"/>
                </a:solidFill>
                <a:latin typeface="Calibri" panose="020F0502020204030204" pitchFamily="34" charset="0"/>
              </a:defRPr>
            </a:lvl6pPr>
            <a:lvl7pPr marL="3033019" indent="-233309" eaLnBrk="0" fontAlgn="base" hangingPunct="0">
              <a:spcBef>
                <a:spcPct val="0"/>
              </a:spcBef>
              <a:spcAft>
                <a:spcPct val="0"/>
              </a:spcAft>
              <a:defRPr>
                <a:solidFill>
                  <a:schemeClr val="tx1"/>
                </a:solidFill>
                <a:latin typeface="Calibri" panose="020F0502020204030204" pitchFamily="34" charset="0"/>
              </a:defRPr>
            </a:lvl7pPr>
            <a:lvl8pPr marL="3499637" indent="-233309" eaLnBrk="0" fontAlgn="base" hangingPunct="0">
              <a:spcBef>
                <a:spcPct val="0"/>
              </a:spcBef>
              <a:spcAft>
                <a:spcPct val="0"/>
              </a:spcAft>
              <a:defRPr>
                <a:solidFill>
                  <a:schemeClr val="tx1"/>
                </a:solidFill>
                <a:latin typeface="Calibri" panose="020F0502020204030204" pitchFamily="34" charset="0"/>
              </a:defRPr>
            </a:lvl8pPr>
            <a:lvl9pPr marL="3966256" indent="-233309" eaLnBrk="0" fontAlgn="base" hangingPunct="0">
              <a:spcBef>
                <a:spcPct val="0"/>
              </a:spcBef>
              <a:spcAft>
                <a:spcPct val="0"/>
              </a:spcAft>
              <a:defRPr>
                <a:solidFill>
                  <a:schemeClr val="tx1"/>
                </a:solidFill>
                <a:latin typeface="Calibri" panose="020F0502020204030204" pitchFamily="34" charset="0"/>
              </a:defRPr>
            </a:lvl9pPr>
          </a:lstStyle>
          <a:p>
            <a:pPr defTabSz="933237" fontAlgn="base">
              <a:spcBef>
                <a:spcPct val="0"/>
              </a:spcBef>
              <a:spcAft>
                <a:spcPct val="0"/>
              </a:spcAft>
              <a:defRPr/>
            </a:pPr>
            <a:fld id="{B6D723D3-BAE4-46AF-8D5A-DC4F3F3BE62C}" type="slidenum">
              <a:rPr lang="en-US" altLang="en-US">
                <a:solidFill>
                  <a:prstClr val="black"/>
                </a:solidFill>
              </a:rPr>
              <a:pPr defTabSz="933237" fontAlgn="base">
                <a:spcBef>
                  <a:spcPct val="0"/>
                </a:spcBef>
                <a:spcAft>
                  <a:spcPct val="0"/>
                </a:spcAft>
                <a:defRPr/>
              </a:pPr>
              <a:t>34</a:t>
            </a:fld>
            <a:endParaRPr lang="en-US" altLang="en-US">
              <a:solidFill>
                <a:prstClr val="black"/>
              </a:solidFill>
            </a:endParaRPr>
          </a:p>
        </p:txBody>
      </p:sp>
    </p:spTree>
    <p:extLst>
      <p:ext uri="{BB962C8B-B14F-4D97-AF65-F5344CB8AC3E}">
        <p14:creationId xmlns:p14="http://schemas.microsoft.com/office/powerpoint/2010/main" val="13630557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B991C3ED-7F6B-48E7-8385-C887B396910E}"/>
              </a:ext>
            </a:extLst>
          </p:cNvPr>
          <p:cNvSpPr>
            <a:spLocks noGrp="1" noRot="1" noChangeAspect="1" noChangeArrowheads="1" noTextEdit="1"/>
          </p:cNvSpPr>
          <p:nvPr>
            <p:ph type="sldImg"/>
          </p:nvPr>
        </p:nvSpPr>
        <p:spPr bwMode="auto">
          <a:xfrm>
            <a:off x="1417638" y="1163638"/>
            <a:ext cx="4187825" cy="31416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a:extLst>
              <a:ext uri="{FF2B5EF4-FFF2-40B4-BE49-F238E27FC236}">
                <a16:creationId xmlns:a16="http://schemas.microsoft.com/office/drawing/2014/main" id="{684CAF4B-F030-4919-B3B2-386D24CE8A1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z="1000" dirty="0"/>
          </a:p>
        </p:txBody>
      </p:sp>
      <p:sp>
        <p:nvSpPr>
          <p:cNvPr id="16387" name="Slide Number Placeholder 3">
            <a:extLst>
              <a:ext uri="{FF2B5EF4-FFF2-40B4-BE49-F238E27FC236}">
                <a16:creationId xmlns:a16="http://schemas.microsoft.com/office/drawing/2014/main" id="{81F556C6-DF96-4580-A277-5001226A914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8255" indent="-291636">
              <a:defRPr>
                <a:solidFill>
                  <a:schemeClr val="tx1"/>
                </a:solidFill>
                <a:latin typeface="Calibri" panose="020F0502020204030204" pitchFamily="34" charset="0"/>
              </a:defRPr>
            </a:lvl2pPr>
            <a:lvl3pPr marL="1166546" indent="-233309">
              <a:defRPr>
                <a:solidFill>
                  <a:schemeClr val="tx1"/>
                </a:solidFill>
                <a:latin typeface="Calibri" panose="020F0502020204030204" pitchFamily="34" charset="0"/>
              </a:defRPr>
            </a:lvl3pPr>
            <a:lvl4pPr marL="1633164" indent="-233309">
              <a:defRPr>
                <a:solidFill>
                  <a:schemeClr val="tx1"/>
                </a:solidFill>
                <a:latin typeface="Calibri" panose="020F0502020204030204" pitchFamily="34" charset="0"/>
              </a:defRPr>
            </a:lvl4pPr>
            <a:lvl5pPr marL="2099782" indent="-233309">
              <a:defRPr>
                <a:solidFill>
                  <a:schemeClr val="tx1"/>
                </a:solidFill>
                <a:latin typeface="Calibri" panose="020F0502020204030204" pitchFamily="34" charset="0"/>
              </a:defRPr>
            </a:lvl5pPr>
            <a:lvl6pPr marL="2566401" indent="-233309" eaLnBrk="0" fontAlgn="base" hangingPunct="0">
              <a:spcBef>
                <a:spcPct val="0"/>
              </a:spcBef>
              <a:spcAft>
                <a:spcPct val="0"/>
              </a:spcAft>
              <a:defRPr>
                <a:solidFill>
                  <a:schemeClr val="tx1"/>
                </a:solidFill>
                <a:latin typeface="Calibri" panose="020F0502020204030204" pitchFamily="34" charset="0"/>
              </a:defRPr>
            </a:lvl6pPr>
            <a:lvl7pPr marL="3033019" indent="-233309" eaLnBrk="0" fontAlgn="base" hangingPunct="0">
              <a:spcBef>
                <a:spcPct val="0"/>
              </a:spcBef>
              <a:spcAft>
                <a:spcPct val="0"/>
              </a:spcAft>
              <a:defRPr>
                <a:solidFill>
                  <a:schemeClr val="tx1"/>
                </a:solidFill>
                <a:latin typeface="Calibri" panose="020F0502020204030204" pitchFamily="34" charset="0"/>
              </a:defRPr>
            </a:lvl7pPr>
            <a:lvl8pPr marL="3499637" indent="-233309" eaLnBrk="0" fontAlgn="base" hangingPunct="0">
              <a:spcBef>
                <a:spcPct val="0"/>
              </a:spcBef>
              <a:spcAft>
                <a:spcPct val="0"/>
              </a:spcAft>
              <a:defRPr>
                <a:solidFill>
                  <a:schemeClr val="tx1"/>
                </a:solidFill>
                <a:latin typeface="Calibri" panose="020F0502020204030204" pitchFamily="34" charset="0"/>
              </a:defRPr>
            </a:lvl8pPr>
            <a:lvl9pPr marL="3966256" indent="-233309" eaLnBrk="0" fontAlgn="base" hangingPunct="0">
              <a:spcBef>
                <a:spcPct val="0"/>
              </a:spcBef>
              <a:spcAft>
                <a:spcPct val="0"/>
              </a:spcAft>
              <a:defRPr>
                <a:solidFill>
                  <a:schemeClr val="tx1"/>
                </a:solidFill>
                <a:latin typeface="Calibri" panose="020F0502020204030204" pitchFamily="34" charset="0"/>
              </a:defRPr>
            </a:lvl9pPr>
          </a:lstStyle>
          <a:p>
            <a:pPr defTabSz="933237" fontAlgn="base">
              <a:spcBef>
                <a:spcPct val="0"/>
              </a:spcBef>
              <a:spcAft>
                <a:spcPct val="0"/>
              </a:spcAft>
              <a:defRPr/>
            </a:pPr>
            <a:fld id="{B6D723D3-BAE4-46AF-8D5A-DC4F3F3BE62C}" type="slidenum">
              <a:rPr lang="en-US" altLang="en-US">
                <a:solidFill>
                  <a:prstClr val="black"/>
                </a:solidFill>
              </a:rPr>
              <a:pPr defTabSz="933237" fontAlgn="base">
                <a:spcBef>
                  <a:spcPct val="0"/>
                </a:spcBef>
                <a:spcAft>
                  <a:spcPct val="0"/>
                </a:spcAft>
                <a:defRPr/>
              </a:pPr>
              <a:t>57</a:t>
            </a:fld>
            <a:endParaRPr lang="en-US" altLang="en-US">
              <a:solidFill>
                <a:prstClr val="black"/>
              </a:solidFill>
            </a:endParaRPr>
          </a:p>
        </p:txBody>
      </p:sp>
    </p:spTree>
    <p:extLst>
      <p:ext uri="{BB962C8B-B14F-4D97-AF65-F5344CB8AC3E}">
        <p14:creationId xmlns:p14="http://schemas.microsoft.com/office/powerpoint/2010/main" val="28093831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B991C3ED-7F6B-48E7-8385-C887B396910E}"/>
              </a:ext>
            </a:extLst>
          </p:cNvPr>
          <p:cNvSpPr>
            <a:spLocks noGrp="1" noRot="1" noChangeAspect="1" noChangeArrowheads="1" noTextEdit="1"/>
          </p:cNvSpPr>
          <p:nvPr>
            <p:ph type="sldImg"/>
          </p:nvPr>
        </p:nvSpPr>
        <p:spPr bwMode="auto">
          <a:xfrm>
            <a:off x="1417638" y="1163638"/>
            <a:ext cx="4187825" cy="31416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a:extLst>
              <a:ext uri="{FF2B5EF4-FFF2-40B4-BE49-F238E27FC236}">
                <a16:creationId xmlns:a16="http://schemas.microsoft.com/office/drawing/2014/main" id="{684CAF4B-F030-4919-B3B2-386D24CE8A1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z="1000" dirty="0"/>
          </a:p>
        </p:txBody>
      </p:sp>
      <p:sp>
        <p:nvSpPr>
          <p:cNvPr id="16387" name="Slide Number Placeholder 3">
            <a:extLst>
              <a:ext uri="{FF2B5EF4-FFF2-40B4-BE49-F238E27FC236}">
                <a16:creationId xmlns:a16="http://schemas.microsoft.com/office/drawing/2014/main" id="{81F556C6-DF96-4580-A277-5001226A914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8255" indent="-291636">
              <a:defRPr>
                <a:solidFill>
                  <a:schemeClr val="tx1"/>
                </a:solidFill>
                <a:latin typeface="Calibri" panose="020F0502020204030204" pitchFamily="34" charset="0"/>
              </a:defRPr>
            </a:lvl2pPr>
            <a:lvl3pPr marL="1166546" indent="-233309">
              <a:defRPr>
                <a:solidFill>
                  <a:schemeClr val="tx1"/>
                </a:solidFill>
                <a:latin typeface="Calibri" panose="020F0502020204030204" pitchFamily="34" charset="0"/>
              </a:defRPr>
            </a:lvl3pPr>
            <a:lvl4pPr marL="1633164" indent="-233309">
              <a:defRPr>
                <a:solidFill>
                  <a:schemeClr val="tx1"/>
                </a:solidFill>
                <a:latin typeface="Calibri" panose="020F0502020204030204" pitchFamily="34" charset="0"/>
              </a:defRPr>
            </a:lvl4pPr>
            <a:lvl5pPr marL="2099782" indent="-233309">
              <a:defRPr>
                <a:solidFill>
                  <a:schemeClr val="tx1"/>
                </a:solidFill>
                <a:latin typeface="Calibri" panose="020F0502020204030204" pitchFamily="34" charset="0"/>
              </a:defRPr>
            </a:lvl5pPr>
            <a:lvl6pPr marL="2566401" indent="-233309" eaLnBrk="0" fontAlgn="base" hangingPunct="0">
              <a:spcBef>
                <a:spcPct val="0"/>
              </a:spcBef>
              <a:spcAft>
                <a:spcPct val="0"/>
              </a:spcAft>
              <a:defRPr>
                <a:solidFill>
                  <a:schemeClr val="tx1"/>
                </a:solidFill>
                <a:latin typeface="Calibri" panose="020F0502020204030204" pitchFamily="34" charset="0"/>
              </a:defRPr>
            </a:lvl6pPr>
            <a:lvl7pPr marL="3033019" indent="-233309" eaLnBrk="0" fontAlgn="base" hangingPunct="0">
              <a:spcBef>
                <a:spcPct val="0"/>
              </a:spcBef>
              <a:spcAft>
                <a:spcPct val="0"/>
              </a:spcAft>
              <a:defRPr>
                <a:solidFill>
                  <a:schemeClr val="tx1"/>
                </a:solidFill>
                <a:latin typeface="Calibri" panose="020F0502020204030204" pitchFamily="34" charset="0"/>
              </a:defRPr>
            </a:lvl7pPr>
            <a:lvl8pPr marL="3499637" indent="-233309" eaLnBrk="0" fontAlgn="base" hangingPunct="0">
              <a:spcBef>
                <a:spcPct val="0"/>
              </a:spcBef>
              <a:spcAft>
                <a:spcPct val="0"/>
              </a:spcAft>
              <a:defRPr>
                <a:solidFill>
                  <a:schemeClr val="tx1"/>
                </a:solidFill>
                <a:latin typeface="Calibri" panose="020F0502020204030204" pitchFamily="34" charset="0"/>
              </a:defRPr>
            </a:lvl8pPr>
            <a:lvl9pPr marL="3966256" indent="-233309" eaLnBrk="0" fontAlgn="base" hangingPunct="0">
              <a:spcBef>
                <a:spcPct val="0"/>
              </a:spcBef>
              <a:spcAft>
                <a:spcPct val="0"/>
              </a:spcAft>
              <a:defRPr>
                <a:solidFill>
                  <a:schemeClr val="tx1"/>
                </a:solidFill>
                <a:latin typeface="Calibri" panose="020F0502020204030204" pitchFamily="34" charset="0"/>
              </a:defRPr>
            </a:lvl9pPr>
          </a:lstStyle>
          <a:p>
            <a:pPr defTabSz="933237" fontAlgn="base">
              <a:spcBef>
                <a:spcPct val="0"/>
              </a:spcBef>
              <a:spcAft>
                <a:spcPct val="0"/>
              </a:spcAft>
              <a:defRPr/>
            </a:pPr>
            <a:fld id="{B6D723D3-BAE4-46AF-8D5A-DC4F3F3BE62C}" type="slidenum">
              <a:rPr lang="en-US" altLang="en-US">
                <a:solidFill>
                  <a:prstClr val="black"/>
                </a:solidFill>
              </a:rPr>
              <a:pPr defTabSz="933237" fontAlgn="base">
                <a:spcBef>
                  <a:spcPct val="0"/>
                </a:spcBef>
                <a:spcAft>
                  <a:spcPct val="0"/>
                </a:spcAft>
                <a:defRPr/>
              </a:pPr>
              <a:t>58</a:t>
            </a:fld>
            <a:endParaRPr lang="en-US" altLang="en-US">
              <a:solidFill>
                <a:prstClr val="black"/>
              </a:solidFill>
            </a:endParaRPr>
          </a:p>
        </p:txBody>
      </p:sp>
    </p:spTree>
    <p:extLst>
      <p:ext uri="{BB962C8B-B14F-4D97-AF65-F5344CB8AC3E}">
        <p14:creationId xmlns:p14="http://schemas.microsoft.com/office/powerpoint/2010/main" val="15481915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B991C3ED-7F6B-48E7-8385-C887B396910E}"/>
              </a:ext>
            </a:extLst>
          </p:cNvPr>
          <p:cNvSpPr>
            <a:spLocks noGrp="1" noRot="1" noChangeAspect="1" noChangeArrowheads="1" noTextEdit="1"/>
          </p:cNvSpPr>
          <p:nvPr>
            <p:ph type="sldImg"/>
          </p:nvPr>
        </p:nvSpPr>
        <p:spPr bwMode="auto">
          <a:xfrm>
            <a:off x="1417638" y="1163638"/>
            <a:ext cx="4187825" cy="31416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a:extLst>
              <a:ext uri="{FF2B5EF4-FFF2-40B4-BE49-F238E27FC236}">
                <a16:creationId xmlns:a16="http://schemas.microsoft.com/office/drawing/2014/main" id="{684CAF4B-F030-4919-B3B2-386D24CE8A1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z="1000" dirty="0"/>
          </a:p>
        </p:txBody>
      </p:sp>
      <p:sp>
        <p:nvSpPr>
          <p:cNvPr id="16387" name="Slide Number Placeholder 3">
            <a:extLst>
              <a:ext uri="{FF2B5EF4-FFF2-40B4-BE49-F238E27FC236}">
                <a16:creationId xmlns:a16="http://schemas.microsoft.com/office/drawing/2014/main" id="{81F556C6-DF96-4580-A277-5001226A914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8255" indent="-291636">
              <a:defRPr>
                <a:solidFill>
                  <a:schemeClr val="tx1"/>
                </a:solidFill>
                <a:latin typeface="Calibri" panose="020F0502020204030204" pitchFamily="34" charset="0"/>
              </a:defRPr>
            </a:lvl2pPr>
            <a:lvl3pPr marL="1166546" indent="-233309">
              <a:defRPr>
                <a:solidFill>
                  <a:schemeClr val="tx1"/>
                </a:solidFill>
                <a:latin typeface="Calibri" panose="020F0502020204030204" pitchFamily="34" charset="0"/>
              </a:defRPr>
            </a:lvl3pPr>
            <a:lvl4pPr marL="1633164" indent="-233309">
              <a:defRPr>
                <a:solidFill>
                  <a:schemeClr val="tx1"/>
                </a:solidFill>
                <a:latin typeface="Calibri" panose="020F0502020204030204" pitchFamily="34" charset="0"/>
              </a:defRPr>
            </a:lvl4pPr>
            <a:lvl5pPr marL="2099782" indent="-233309">
              <a:defRPr>
                <a:solidFill>
                  <a:schemeClr val="tx1"/>
                </a:solidFill>
                <a:latin typeface="Calibri" panose="020F0502020204030204" pitchFamily="34" charset="0"/>
              </a:defRPr>
            </a:lvl5pPr>
            <a:lvl6pPr marL="2566401" indent="-233309" eaLnBrk="0" fontAlgn="base" hangingPunct="0">
              <a:spcBef>
                <a:spcPct val="0"/>
              </a:spcBef>
              <a:spcAft>
                <a:spcPct val="0"/>
              </a:spcAft>
              <a:defRPr>
                <a:solidFill>
                  <a:schemeClr val="tx1"/>
                </a:solidFill>
                <a:latin typeface="Calibri" panose="020F0502020204030204" pitchFamily="34" charset="0"/>
              </a:defRPr>
            </a:lvl6pPr>
            <a:lvl7pPr marL="3033019" indent="-233309" eaLnBrk="0" fontAlgn="base" hangingPunct="0">
              <a:spcBef>
                <a:spcPct val="0"/>
              </a:spcBef>
              <a:spcAft>
                <a:spcPct val="0"/>
              </a:spcAft>
              <a:defRPr>
                <a:solidFill>
                  <a:schemeClr val="tx1"/>
                </a:solidFill>
                <a:latin typeface="Calibri" panose="020F0502020204030204" pitchFamily="34" charset="0"/>
              </a:defRPr>
            </a:lvl7pPr>
            <a:lvl8pPr marL="3499637" indent="-233309" eaLnBrk="0" fontAlgn="base" hangingPunct="0">
              <a:spcBef>
                <a:spcPct val="0"/>
              </a:spcBef>
              <a:spcAft>
                <a:spcPct val="0"/>
              </a:spcAft>
              <a:defRPr>
                <a:solidFill>
                  <a:schemeClr val="tx1"/>
                </a:solidFill>
                <a:latin typeface="Calibri" panose="020F0502020204030204" pitchFamily="34" charset="0"/>
              </a:defRPr>
            </a:lvl8pPr>
            <a:lvl9pPr marL="3966256" indent="-233309" eaLnBrk="0" fontAlgn="base" hangingPunct="0">
              <a:spcBef>
                <a:spcPct val="0"/>
              </a:spcBef>
              <a:spcAft>
                <a:spcPct val="0"/>
              </a:spcAft>
              <a:defRPr>
                <a:solidFill>
                  <a:schemeClr val="tx1"/>
                </a:solidFill>
                <a:latin typeface="Calibri" panose="020F0502020204030204" pitchFamily="34" charset="0"/>
              </a:defRPr>
            </a:lvl9pPr>
          </a:lstStyle>
          <a:p>
            <a:pPr defTabSz="933237" fontAlgn="base">
              <a:spcBef>
                <a:spcPct val="0"/>
              </a:spcBef>
              <a:spcAft>
                <a:spcPct val="0"/>
              </a:spcAft>
              <a:defRPr/>
            </a:pPr>
            <a:fld id="{B6D723D3-BAE4-46AF-8D5A-DC4F3F3BE62C}" type="slidenum">
              <a:rPr lang="en-US" altLang="en-US">
                <a:solidFill>
                  <a:prstClr val="black"/>
                </a:solidFill>
              </a:rPr>
              <a:pPr defTabSz="933237" fontAlgn="base">
                <a:spcBef>
                  <a:spcPct val="0"/>
                </a:spcBef>
                <a:spcAft>
                  <a:spcPct val="0"/>
                </a:spcAft>
                <a:defRPr/>
              </a:pPr>
              <a:t>59</a:t>
            </a:fld>
            <a:endParaRPr lang="en-US" altLang="en-US">
              <a:solidFill>
                <a:prstClr val="black"/>
              </a:solidFill>
            </a:endParaRPr>
          </a:p>
        </p:txBody>
      </p:sp>
    </p:spTree>
    <p:extLst>
      <p:ext uri="{BB962C8B-B14F-4D97-AF65-F5344CB8AC3E}">
        <p14:creationId xmlns:p14="http://schemas.microsoft.com/office/powerpoint/2010/main" val="11516712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77" name="Google Shape;77;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84" name="Google Shape;84;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B991C3ED-7F6B-48E7-8385-C887B396910E}"/>
              </a:ext>
            </a:extLst>
          </p:cNvPr>
          <p:cNvSpPr>
            <a:spLocks noGrp="1" noRot="1" noChangeAspect="1" noChangeArrowheads="1" noTextEdit="1"/>
          </p:cNvSpPr>
          <p:nvPr>
            <p:ph type="sldImg"/>
          </p:nvPr>
        </p:nvSpPr>
        <p:spPr bwMode="auto">
          <a:xfrm>
            <a:off x="1417638" y="1163638"/>
            <a:ext cx="4187825" cy="31416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a:extLst>
              <a:ext uri="{FF2B5EF4-FFF2-40B4-BE49-F238E27FC236}">
                <a16:creationId xmlns:a16="http://schemas.microsoft.com/office/drawing/2014/main" id="{684CAF4B-F030-4919-B3B2-386D24CE8A1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z="1000" dirty="0"/>
          </a:p>
        </p:txBody>
      </p:sp>
      <p:sp>
        <p:nvSpPr>
          <p:cNvPr id="16387" name="Slide Number Placeholder 3">
            <a:extLst>
              <a:ext uri="{FF2B5EF4-FFF2-40B4-BE49-F238E27FC236}">
                <a16:creationId xmlns:a16="http://schemas.microsoft.com/office/drawing/2014/main" id="{81F556C6-DF96-4580-A277-5001226A914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8255" indent="-291636">
              <a:defRPr>
                <a:solidFill>
                  <a:schemeClr val="tx1"/>
                </a:solidFill>
                <a:latin typeface="Calibri" panose="020F0502020204030204" pitchFamily="34" charset="0"/>
              </a:defRPr>
            </a:lvl2pPr>
            <a:lvl3pPr marL="1166546" indent="-233309">
              <a:defRPr>
                <a:solidFill>
                  <a:schemeClr val="tx1"/>
                </a:solidFill>
                <a:latin typeface="Calibri" panose="020F0502020204030204" pitchFamily="34" charset="0"/>
              </a:defRPr>
            </a:lvl3pPr>
            <a:lvl4pPr marL="1633164" indent="-233309">
              <a:defRPr>
                <a:solidFill>
                  <a:schemeClr val="tx1"/>
                </a:solidFill>
                <a:latin typeface="Calibri" panose="020F0502020204030204" pitchFamily="34" charset="0"/>
              </a:defRPr>
            </a:lvl4pPr>
            <a:lvl5pPr marL="2099782" indent="-233309">
              <a:defRPr>
                <a:solidFill>
                  <a:schemeClr val="tx1"/>
                </a:solidFill>
                <a:latin typeface="Calibri" panose="020F0502020204030204" pitchFamily="34" charset="0"/>
              </a:defRPr>
            </a:lvl5pPr>
            <a:lvl6pPr marL="2566401" indent="-233309" eaLnBrk="0" fontAlgn="base" hangingPunct="0">
              <a:spcBef>
                <a:spcPct val="0"/>
              </a:spcBef>
              <a:spcAft>
                <a:spcPct val="0"/>
              </a:spcAft>
              <a:defRPr>
                <a:solidFill>
                  <a:schemeClr val="tx1"/>
                </a:solidFill>
                <a:latin typeface="Calibri" panose="020F0502020204030204" pitchFamily="34" charset="0"/>
              </a:defRPr>
            </a:lvl6pPr>
            <a:lvl7pPr marL="3033019" indent="-233309" eaLnBrk="0" fontAlgn="base" hangingPunct="0">
              <a:spcBef>
                <a:spcPct val="0"/>
              </a:spcBef>
              <a:spcAft>
                <a:spcPct val="0"/>
              </a:spcAft>
              <a:defRPr>
                <a:solidFill>
                  <a:schemeClr val="tx1"/>
                </a:solidFill>
                <a:latin typeface="Calibri" panose="020F0502020204030204" pitchFamily="34" charset="0"/>
              </a:defRPr>
            </a:lvl7pPr>
            <a:lvl8pPr marL="3499637" indent="-233309" eaLnBrk="0" fontAlgn="base" hangingPunct="0">
              <a:spcBef>
                <a:spcPct val="0"/>
              </a:spcBef>
              <a:spcAft>
                <a:spcPct val="0"/>
              </a:spcAft>
              <a:defRPr>
                <a:solidFill>
                  <a:schemeClr val="tx1"/>
                </a:solidFill>
                <a:latin typeface="Calibri" panose="020F0502020204030204" pitchFamily="34" charset="0"/>
              </a:defRPr>
            </a:lvl8pPr>
            <a:lvl9pPr marL="3966256" indent="-233309" eaLnBrk="0" fontAlgn="base" hangingPunct="0">
              <a:spcBef>
                <a:spcPct val="0"/>
              </a:spcBef>
              <a:spcAft>
                <a:spcPct val="0"/>
              </a:spcAft>
              <a:defRPr>
                <a:solidFill>
                  <a:schemeClr val="tx1"/>
                </a:solidFill>
                <a:latin typeface="Calibri" panose="020F0502020204030204" pitchFamily="34" charset="0"/>
              </a:defRPr>
            </a:lvl9pPr>
          </a:lstStyle>
          <a:p>
            <a:pPr defTabSz="933237" fontAlgn="base">
              <a:spcBef>
                <a:spcPct val="0"/>
              </a:spcBef>
              <a:spcAft>
                <a:spcPct val="0"/>
              </a:spcAft>
              <a:defRPr/>
            </a:pPr>
            <a:fld id="{B6D723D3-BAE4-46AF-8D5A-DC4F3F3BE62C}" type="slidenum">
              <a:rPr lang="en-US" altLang="en-US">
                <a:solidFill>
                  <a:prstClr val="black"/>
                </a:solidFill>
              </a:rPr>
              <a:pPr defTabSz="933237" fontAlgn="base">
                <a:spcBef>
                  <a:spcPct val="0"/>
                </a:spcBef>
                <a:spcAft>
                  <a:spcPct val="0"/>
                </a:spcAft>
                <a:defRPr/>
              </a:pPr>
              <a:t>4</a:t>
            </a:fld>
            <a:endParaRPr lang="en-US" altLang="en-US">
              <a:solidFill>
                <a:prstClr val="black"/>
              </a:solidFill>
            </a:endParaRPr>
          </a:p>
        </p:txBody>
      </p:sp>
    </p:spTree>
    <p:extLst>
      <p:ext uri="{BB962C8B-B14F-4D97-AF65-F5344CB8AC3E}">
        <p14:creationId xmlns:p14="http://schemas.microsoft.com/office/powerpoint/2010/main" val="38476324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r>
              <a:rPr lang="en-US"/>
              <a:t>If IPA was presented with these set of facts, what would you have done?  What supports, if any would you have suggested?</a:t>
            </a:r>
            <a:endParaRPr/>
          </a:p>
          <a:p>
            <a:pPr marL="0" lvl="0" indent="0" algn="l" rtl="0">
              <a:lnSpc>
                <a:spcPct val="100000"/>
              </a:lnSpc>
              <a:spcBef>
                <a:spcPts val="360"/>
              </a:spcBef>
              <a:spcAft>
                <a:spcPts val="0"/>
              </a:spcAft>
              <a:buSzPts val="1400"/>
              <a:buNone/>
            </a:pPr>
            <a:endParaRPr/>
          </a:p>
          <a:p>
            <a:pPr marL="0" lvl="0" indent="0" algn="l" rtl="0">
              <a:lnSpc>
                <a:spcPct val="100000"/>
              </a:lnSpc>
              <a:spcBef>
                <a:spcPts val="360"/>
              </a:spcBef>
              <a:spcAft>
                <a:spcPts val="0"/>
              </a:spcAft>
              <a:buSzPts val="1400"/>
              <a:buNone/>
            </a:pPr>
            <a:r>
              <a:rPr lang="en-US"/>
              <a:t>Is a student like Student B one that IPA may run into in this school? Many schools have different, sometimes mixed demographics.  why or why not?</a:t>
            </a:r>
            <a:endParaRPr/>
          </a:p>
        </p:txBody>
      </p:sp>
      <p:sp>
        <p:nvSpPr>
          <p:cNvPr id="91" name="Google Shape;91;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r>
              <a:rPr lang="en-US"/>
              <a:t>In addition to the previous slides, add these identified factors.  NOW what would IPA do?  What programs or supports would you have used?  What gaps (program, supports or functions) did you identify? </a:t>
            </a:r>
            <a:endParaRPr/>
          </a:p>
          <a:p>
            <a:pPr marL="0" lvl="0" indent="0" algn="l" rtl="0">
              <a:lnSpc>
                <a:spcPct val="100000"/>
              </a:lnSpc>
              <a:spcBef>
                <a:spcPts val="360"/>
              </a:spcBef>
              <a:spcAft>
                <a:spcPts val="0"/>
              </a:spcAft>
              <a:buSzPts val="1400"/>
              <a:buNone/>
            </a:pPr>
            <a:endParaRPr/>
          </a:p>
          <a:p>
            <a:pPr marL="0" lvl="0" indent="0" algn="l" rtl="0">
              <a:lnSpc>
                <a:spcPct val="100000"/>
              </a:lnSpc>
              <a:spcBef>
                <a:spcPts val="360"/>
              </a:spcBef>
              <a:spcAft>
                <a:spcPts val="0"/>
              </a:spcAft>
              <a:buSzPts val="1400"/>
              <a:buNone/>
            </a:pPr>
            <a:r>
              <a:rPr lang="en-US"/>
              <a:t>What issues would your school see as an issue or barrier to programs, access or supports?</a:t>
            </a:r>
            <a:endParaRPr/>
          </a:p>
          <a:p>
            <a:pPr marL="0" lvl="0" indent="0" algn="l" rtl="0">
              <a:lnSpc>
                <a:spcPct val="100000"/>
              </a:lnSpc>
              <a:spcBef>
                <a:spcPts val="360"/>
              </a:spcBef>
              <a:spcAft>
                <a:spcPts val="0"/>
              </a:spcAft>
              <a:buSzPts val="1400"/>
              <a:buNone/>
            </a:pPr>
            <a:endParaRPr/>
          </a:p>
          <a:p>
            <a:pPr marL="0" lvl="0" indent="0" algn="l" rtl="0">
              <a:lnSpc>
                <a:spcPct val="100000"/>
              </a:lnSpc>
              <a:spcBef>
                <a:spcPts val="360"/>
              </a:spcBef>
              <a:spcAft>
                <a:spcPts val="0"/>
              </a:spcAft>
              <a:buSzPts val="1400"/>
              <a:buNone/>
            </a:pPr>
            <a:r>
              <a:rPr lang="en-US"/>
              <a:t>What do you think would have been alternate ways to approach the issue?</a:t>
            </a:r>
            <a:endParaRPr/>
          </a:p>
          <a:p>
            <a:pPr marL="0" lvl="0" indent="0" algn="l" rtl="0">
              <a:lnSpc>
                <a:spcPct val="100000"/>
              </a:lnSpc>
              <a:spcBef>
                <a:spcPts val="360"/>
              </a:spcBef>
              <a:spcAft>
                <a:spcPts val="0"/>
              </a:spcAft>
              <a:buSzPts val="1400"/>
              <a:buNone/>
            </a:pPr>
            <a:endParaRPr/>
          </a:p>
        </p:txBody>
      </p:sp>
      <p:sp>
        <p:nvSpPr>
          <p:cNvPr id="100" name="Google Shape;100;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r>
              <a:rPr lang="en-US"/>
              <a:t>In addition to the previous slides, add these identified factors.  NOW what would IPA do?  What programs or supports would you have used?  What gaps (program, supports or functions) did you identify? </a:t>
            </a:r>
            <a:endParaRPr/>
          </a:p>
          <a:p>
            <a:pPr marL="0" lvl="0" indent="0" algn="l" rtl="0">
              <a:lnSpc>
                <a:spcPct val="100000"/>
              </a:lnSpc>
              <a:spcBef>
                <a:spcPts val="360"/>
              </a:spcBef>
              <a:spcAft>
                <a:spcPts val="0"/>
              </a:spcAft>
              <a:buSzPts val="1400"/>
              <a:buNone/>
            </a:pPr>
            <a:endParaRPr/>
          </a:p>
          <a:p>
            <a:pPr marL="0" lvl="0" indent="0" algn="l" rtl="0">
              <a:lnSpc>
                <a:spcPct val="100000"/>
              </a:lnSpc>
              <a:spcBef>
                <a:spcPts val="360"/>
              </a:spcBef>
              <a:spcAft>
                <a:spcPts val="0"/>
              </a:spcAft>
              <a:buSzPts val="1400"/>
              <a:buNone/>
            </a:pPr>
            <a:r>
              <a:rPr lang="en-US"/>
              <a:t>What issues would your school see as an issue or barrier to programs, access or supports?</a:t>
            </a:r>
            <a:endParaRPr/>
          </a:p>
          <a:p>
            <a:pPr marL="0" lvl="0" indent="0" algn="l" rtl="0">
              <a:lnSpc>
                <a:spcPct val="100000"/>
              </a:lnSpc>
              <a:spcBef>
                <a:spcPts val="360"/>
              </a:spcBef>
              <a:spcAft>
                <a:spcPts val="0"/>
              </a:spcAft>
              <a:buSzPts val="1400"/>
              <a:buNone/>
            </a:pPr>
            <a:endParaRPr/>
          </a:p>
          <a:p>
            <a:pPr marL="0" lvl="0" indent="0" algn="l" rtl="0">
              <a:lnSpc>
                <a:spcPct val="100000"/>
              </a:lnSpc>
              <a:spcBef>
                <a:spcPts val="360"/>
              </a:spcBef>
              <a:spcAft>
                <a:spcPts val="0"/>
              </a:spcAft>
              <a:buSzPts val="1400"/>
              <a:buNone/>
            </a:pPr>
            <a:r>
              <a:rPr lang="en-US"/>
              <a:t>What do you think would have been alternate ways to approach the issue?</a:t>
            </a:r>
            <a:endParaRPr/>
          </a:p>
          <a:p>
            <a:pPr marL="0" lvl="0" indent="0" algn="l" rtl="0">
              <a:lnSpc>
                <a:spcPct val="100000"/>
              </a:lnSpc>
              <a:spcBef>
                <a:spcPts val="360"/>
              </a:spcBef>
              <a:spcAft>
                <a:spcPts val="0"/>
              </a:spcAft>
              <a:buSzPts val="1400"/>
              <a:buNone/>
            </a:pPr>
            <a:endParaRPr/>
          </a:p>
        </p:txBody>
      </p:sp>
      <p:sp>
        <p:nvSpPr>
          <p:cNvPr id="108" name="Google Shape;108;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 name="Google Shape;117;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18" name="Google Shape;118;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65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26" name="Google Shape;126;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8:notes"/>
          <p:cNvSpPr>
            <a:spLocks noGrp="1" noRot="1" noChangeAspect="1"/>
          </p:cNvSpPr>
          <p:nvPr>
            <p:ph type="sldImg" idx="2"/>
          </p:nvPr>
        </p:nvSpPr>
        <p:spPr>
          <a:xfrm>
            <a:off x="1200150"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 name="Google Shape;158;p8:notes"/>
          <p:cNvSpPr txBox="1">
            <a:spLocks noGrp="1"/>
          </p:cNvSpPr>
          <p:nvPr>
            <p:ph type="body" idx="1"/>
          </p:nvPr>
        </p:nvSpPr>
        <p:spPr>
          <a:xfrm>
            <a:off x="705325" y="4421800"/>
            <a:ext cx="5642700" cy="4189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 name="Google Shape;184;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r>
              <a:rPr lang="en-US"/>
              <a:t>END:  11:40</a:t>
            </a:r>
            <a:endParaRPr/>
          </a:p>
        </p:txBody>
      </p:sp>
      <p:sp>
        <p:nvSpPr>
          <p:cNvPr id="185" name="Google Shape;185;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68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4" name="Google Shape;194;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95" name="Google Shape;195;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69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203" name="Google Shape;203;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 name="Google Shape;211;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a:p>
            <a:pPr marL="0" lvl="0" indent="0" algn="l" rtl="0">
              <a:lnSpc>
                <a:spcPct val="100000"/>
              </a:lnSpc>
              <a:spcBef>
                <a:spcPts val="360"/>
              </a:spcBef>
              <a:spcAft>
                <a:spcPts val="0"/>
              </a:spcAft>
              <a:buSzPts val="1400"/>
              <a:buNone/>
            </a:pPr>
            <a:r>
              <a:rPr lang="en-US"/>
              <a:t>3 day suspension occurs in 2018.</a:t>
            </a:r>
            <a:endParaRPr/>
          </a:p>
          <a:p>
            <a:pPr marL="0" lvl="0" indent="0" algn="l" rtl="0">
              <a:lnSpc>
                <a:spcPct val="100000"/>
              </a:lnSpc>
              <a:spcBef>
                <a:spcPts val="360"/>
              </a:spcBef>
              <a:spcAft>
                <a:spcPts val="0"/>
              </a:spcAft>
              <a:buSzPts val="1400"/>
              <a:buNone/>
            </a:pPr>
            <a:r>
              <a:rPr lang="en-US"/>
              <a:t>The involuntary withdrawal date was October 28th of 2021.</a:t>
            </a:r>
            <a:endParaRPr/>
          </a:p>
          <a:p>
            <a:pPr marL="0" lvl="0" indent="0" algn="l" rtl="0">
              <a:lnSpc>
                <a:spcPct val="100000"/>
              </a:lnSpc>
              <a:spcBef>
                <a:spcPts val="360"/>
              </a:spcBef>
              <a:spcAft>
                <a:spcPts val="0"/>
              </a:spcAft>
              <a:buSzPts val="1400"/>
              <a:buNone/>
            </a:pPr>
            <a:endParaRPr/>
          </a:p>
          <a:p>
            <a:pPr marL="0" lvl="0" indent="0" algn="l" rtl="0">
              <a:lnSpc>
                <a:spcPct val="100000"/>
              </a:lnSpc>
              <a:spcBef>
                <a:spcPts val="360"/>
              </a:spcBef>
              <a:spcAft>
                <a:spcPts val="0"/>
              </a:spcAft>
              <a:buSzPts val="1400"/>
              <a:buNone/>
            </a:pPr>
            <a:endParaRPr/>
          </a:p>
        </p:txBody>
      </p:sp>
      <p:sp>
        <p:nvSpPr>
          <p:cNvPr id="212" name="Google Shape;212;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71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B991C3ED-7F6B-48E7-8385-C887B396910E}"/>
              </a:ext>
            </a:extLst>
          </p:cNvPr>
          <p:cNvSpPr>
            <a:spLocks noGrp="1" noRot="1" noChangeAspect="1" noChangeArrowheads="1" noTextEdit="1"/>
          </p:cNvSpPr>
          <p:nvPr>
            <p:ph type="sldImg"/>
          </p:nvPr>
        </p:nvSpPr>
        <p:spPr bwMode="auto">
          <a:xfrm>
            <a:off x="1417638" y="1163638"/>
            <a:ext cx="4187825" cy="31416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a:extLst>
              <a:ext uri="{FF2B5EF4-FFF2-40B4-BE49-F238E27FC236}">
                <a16:creationId xmlns:a16="http://schemas.microsoft.com/office/drawing/2014/main" id="{684CAF4B-F030-4919-B3B2-386D24CE8A1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z="1000" dirty="0"/>
          </a:p>
        </p:txBody>
      </p:sp>
      <p:sp>
        <p:nvSpPr>
          <p:cNvPr id="16387" name="Slide Number Placeholder 3">
            <a:extLst>
              <a:ext uri="{FF2B5EF4-FFF2-40B4-BE49-F238E27FC236}">
                <a16:creationId xmlns:a16="http://schemas.microsoft.com/office/drawing/2014/main" id="{81F556C6-DF96-4580-A277-5001226A914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8255" indent="-291636">
              <a:defRPr>
                <a:solidFill>
                  <a:schemeClr val="tx1"/>
                </a:solidFill>
                <a:latin typeface="Calibri" panose="020F0502020204030204" pitchFamily="34" charset="0"/>
              </a:defRPr>
            </a:lvl2pPr>
            <a:lvl3pPr marL="1166546" indent="-233309">
              <a:defRPr>
                <a:solidFill>
                  <a:schemeClr val="tx1"/>
                </a:solidFill>
                <a:latin typeface="Calibri" panose="020F0502020204030204" pitchFamily="34" charset="0"/>
              </a:defRPr>
            </a:lvl3pPr>
            <a:lvl4pPr marL="1633164" indent="-233309">
              <a:defRPr>
                <a:solidFill>
                  <a:schemeClr val="tx1"/>
                </a:solidFill>
                <a:latin typeface="Calibri" panose="020F0502020204030204" pitchFamily="34" charset="0"/>
              </a:defRPr>
            </a:lvl4pPr>
            <a:lvl5pPr marL="2099782" indent="-233309">
              <a:defRPr>
                <a:solidFill>
                  <a:schemeClr val="tx1"/>
                </a:solidFill>
                <a:latin typeface="Calibri" panose="020F0502020204030204" pitchFamily="34" charset="0"/>
              </a:defRPr>
            </a:lvl5pPr>
            <a:lvl6pPr marL="2566401" indent="-233309" eaLnBrk="0" fontAlgn="base" hangingPunct="0">
              <a:spcBef>
                <a:spcPct val="0"/>
              </a:spcBef>
              <a:spcAft>
                <a:spcPct val="0"/>
              </a:spcAft>
              <a:defRPr>
                <a:solidFill>
                  <a:schemeClr val="tx1"/>
                </a:solidFill>
                <a:latin typeface="Calibri" panose="020F0502020204030204" pitchFamily="34" charset="0"/>
              </a:defRPr>
            </a:lvl6pPr>
            <a:lvl7pPr marL="3033019" indent="-233309" eaLnBrk="0" fontAlgn="base" hangingPunct="0">
              <a:spcBef>
                <a:spcPct val="0"/>
              </a:spcBef>
              <a:spcAft>
                <a:spcPct val="0"/>
              </a:spcAft>
              <a:defRPr>
                <a:solidFill>
                  <a:schemeClr val="tx1"/>
                </a:solidFill>
                <a:latin typeface="Calibri" panose="020F0502020204030204" pitchFamily="34" charset="0"/>
              </a:defRPr>
            </a:lvl7pPr>
            <a:lvl8pPr marL="3499637" indent="-233309" eaLnBrk="0" fontAlgn="base" hangingPunct="0">
              <a:spcBef>
                <a:spcPct val="0"/>
              </a:spcBef>
              <a:spcAft>
                <a:spcPct val="0"/>
              </a:spcAft>
              <a:defRPr>
                <a:solidFill>
                  <a:schemeClr val="tx1"/>
                </a:solidFill>
                <a:latin typeface="Calibri" panose="020F0502020204030204" pitchFamily="34" charset="0"/>
              </a:defRPr>
            </a:lvl8pPr>
            <a:lvl9pPr marL="3966256" indent="-233309" eaLnBrk="0" fontAlgn="base" hangingPunct="0">
              <a:spcBef>
                <a:spcPct val="0"/>
              </a:spcBef>
              <a:spcAft>
                <a:spcPct val="0"/>
              </a:spcAft>
              <a:defRPr>
                <a:solidFill>
                  <a:schemeClr val="tx1"/>
                </a:solidFill>
                <a:latin typeface="Calibri" panose="020F0502020204030204" pitchFamily="34" charset="0"/>
              </a:defRPr>
            </a:lvl9pPr>
          </a:lstStyle>
          <a:p>
            <a:pPr defTabSz="933237" fontAlgn="base">
              <a:spcBef>
                <a:spcPct val="0"/>
              </a:spcBef>
              <a:spcAft>
                <a:spcPct val="0"/>
              </a:spcAft>
              <a:defRPr/>
            </a:pPr>
            <a:fld id="{B6D723D3-BAE4-46AF-8D5A-DC4F3F3BE62C}" type="slidenum">
              <a:rPr lang="en-US" altLang="en-US">
                <a:solidFill>
                  <a:prstClr val="black"/>
                </a:solidFill>
              </a:rPr>
              <a:pPr defTabSz="933237" fontAlgn="base">
                <a:spcBef>
                  <a:spcPct val="0"/>
                </a:spcBef>
                <a:spcAft>
                  <a:spcPct val="0"/>
                </a:spcAft>
                <a:defRPr/>
              </a:pPr>
              <a:t>5</a:t>
            </a:fld>
            <a:endParaRPr lang="en-US" altLang="en-US">
              <a:solidFill>
                <a:prstClr val="black"/>
              </a:solidFill>
            </a:endParaRPr>
          </a:p>
        </p:txBody>
      </p:sp>
    </p:spTree>
    <p:extLst>
      <p:ext uri="{BB962C8B-B14F-4D97-AF65-F5344CB8AC3E}">
        <p14:creationId xmlns:p14="http://schemas.microsoft.com/office/powerpoint/2010/main" val="258603433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0" name="Google Shape;230;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231" name="Google Shape;231;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72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B991C3ED-7F6B-48E7-8385-C887B396910E}"/>
              </a:ext>
            </a:extLst>
          </p:cNvPr>
          <p:cNvSpPr>
            <a:spLocks noGrp="1" noRot="1" noChangeAspect="1" noChangeArrowheads="1" noTextEdit="1"/>
          </p:cNvSpPr>
          <p:nvPr>
            <p:ph type="sldImg"/>
          </p:nvPr>
        </p:nvSpPr>
        <p:spPr bwMode="auto">
          <a:xfrm>
            <a:off x="1417638" y="1163638"/>
            <a:ext cx="4187825" cy="31416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a:extLst>
              <a:ext uri="{FF2B5EF4-FFF2-40B4-BE49-F238E27FC236}">
                <a16:creationId xmlns:a16="http://schemas.microsoft.com/office/drawing/2014/main" id="{684CAF4B-F030-4919-B3B2-386D24CE8A1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z="1000" dirty="0"/>
          </a:p>
        </p:txBody>
      </p:sp>
      <p:sp>
        <p:nvSpPr>
          <p:cNvPr id="16387" name="Slide Number Placeholder 3">
            <a:extLst>
              <a:ext uri="{FF2B5EF4-FFF2-40B4-BE49-F238E27FC236}">
                <a16:creationId xmlns:a16="http://schemas.microsoft.com/office/drawing/2014/main" id="{81F556C6-DF96-4580-A277-5001226A914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8255" indent="-291636">
              <a:defRPr>
                <a:solidFill>
                  <a:schemeClr val="tx1"/>
                </a:solidFill>
                <a:latin typeface="Calibri" panose="020F0502020204030204" pitchFamily="34" charset="0"/>
              </a:defRPr>
            </a:lvl2pPr>
            <a:lvl3pPr marL="1166546" indent="-233309">
              <a:defRPr>
                <a:solidFill>
                  <a:schemeClr val="tx1"/>
                </a:solidFill>
                <a:latin typeface="Calibri" panose="020F0502020204030204" pitchFamily="34" charset="0"/>
              </a:defRPr>
            </a:lvl3pPr>
            <a:lvl4pPr marL="1633164" indent="-233309">
              <a:defRPr>
                <a:solidFill>
                  <a:schemeClr val="tx1"/>
                </a:solidFill>
                <a:latin typeface="Calibri" panose="020F0502020204030204" pitchFamily="34" charset="0"/>
              </a:defRPr>
            </a:lvl4pPr>
            <a:lvl5pPr marL="2099782" indent="-233309">
              <a:defRPr>
                <a:solidFill>
                  <a:schemeClr val="tx1"/>
                </a:solidFill>
                <a:latin typeface="Calibri" panose="020F0502020204030204" pitchFamily="34" charset="0"/>
              </a:defRPr>
            </a:lvl5pPr>
            <a:lvl6pPr marL="2566401" indent="-233309" eaLnBrk="0" fontAlgn="base" hangingPunct="0">
              <a:spcBef>
                <a:spcPct val="0"/>
              </a:spcBef>
              <a:spcAft>
                <a:spcPct val="0"/>
              </a:spcAft>
              <a:defRPr>
                <a:solidFill>
                  <a:schemeClr val="tx1"/>
                </a:solidFill>
                <a:latin typeface="Calibri" panose="020F0502020204030204" pitchFamily="34" charset="0"/>
              </a:defRPr>
            </a:lvl6pPr>
            <a:lvl7pPr marL="3033019" indent="-233309" eaLnBrk="0" fontAlgn="base" hangingPunct="0">
              <a:spcBef>
                <a:spcPct val="0"/>
              </a:spcBef>
              <a:spcAft>
                <a:spcPct val="0"/>
              </a:spcAft>
              <a:defRPr>
                <a:solidFill>
                  <a:schemeClr val="tx1"/>
                </a:solidFill>
                <a:latin typeface="Calibri" panose="020F0502020204030204" pitchFamily="34" charset="0"/>
              </a:defRPr>
            </a:lvl7pPr>
            <a:lvl8pPr marL="3499637" indent="-233309" eaLnBrk="0" fontAlgn="base" hangingPunct="0">
              <a:spcBef>
                <a:spcPct val="0"/>
              </a:spcBef>
              <a:spcAft>
                <a:spcPct val="0"/>
              </a:spcAft>
              <a:defRPr>
                <a:solidFill>
                  <a:schemeClr val="tx1"/>
                </a:solidFill>
                <a:latin typeface="Calibri" panose="020F0502020204030204" pitchFamily="34" charset="0"/>
              </a:defRPr>
            </a:lvl8pPr>
            <a:lvl9pPr marL="3966256" indent="-233309" eaLnBrk="0" fontAlgn="base" hangingPunct="0">
              <a:spcBef>
                <a:spcPct val="0"/>
              </a:spcBef>
              <a:spcAft>
                <a:spcPct val="0"/>
              </a:spcAft>
              <a:defRPr>
                <a:solidFill>
                  <a:schemeClr val="tx1"/>
                </a:solidFill>
                <a:latin typeface="Calibri" panose="020F0502020204030204" pitchFamily="34" charset="0"/>
              </a:defRPr>
            </a:lvl9pPr>
          </a:lstStyle>
          <a:p>
            <a:pPr defTabSz="933237" fontAlgn="base">
              <a:spcBef>
                <a:spcPct val="0"/>
              </a:spcBef>
              <a:spcAft>
                <a:spcPct val="0"/>
              </a:spcAft>
              <a:defRPr/>
            </a:pPr>
            <a:fld id="{B6D723D3-BAE4-46AF-8D5A-DC4F3F3BE62C}" type="slidenum">
              <a:rPr lang="en-US" altLang="en-US">
                <a:solidFill>
                  <a:prstClr val="black"/>
                </a:solidFill>
              </a:rPr>
              <a:pPr defTabSz="933237" fontAlgn="base">
                <a:spcBef>
                  <a:spcPct val="0"/>
                </a:spcBef>
                <a:spcAft>
                  <a:spcPct val="0"/>
                </a:spcAft>
                <a:defRPr/>
              </a:pPr>
              <a:t>73</a:t>
            </a:fld>
            <a:endParaRPr lang="en-US" altLang="en-US">
              <a:solidFill>
                <a:prstClr val="black"/>
              </a:solidFill>
            </a:endParaRPr>
          </a:p>
        </p:txBody>
      </p:sp>
    </p:spTree>
    <p:extLst>
      <p:ext uri="{BB962C8B-B14F-4D97-AF65-F5344CB8AC3E}">
        <p14:creationId xmlns:p14="http://schemas.microsoft.com/office/powerpoint/2010/main" val="388280152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B991C3ED-7F6B-48E7-8385-C887B396910E}"/>
              </a:ext>
            </a:extLst>
          </p:cNvPr>
          <p:cNvSpPr>
            <a:spLocks noGrp="1" noRot="1" noChangeAspect="1" noChangeArrowheads="1" noTextEdit="1"/>
          </p:cNvSpPr>
          <p:nvPr>
            <p:ph type="sldImg"/>
          </p:nvPr>
        </p:nvSpPr>
        <p:spPr bwMode="auto">
          <a:xfrm>
            <a:off x="1417638" y="1163638"/>
            <a:ext cx="4187825" cy="31416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a:extLst>
              <a:ext uri="{FF2B5EF4-FFF2-40B4-BE49-F238E27FC236}">
                <a16:creationId xmlns:a16="http://schemas.microsoft.com/office/drawing/2014/main" id="{684CAF4B-F030-4919-B3B2-386D24CE8A1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z="1000" dirty="0"/>
          </a:p>
        </p:txBody>
      </p:sp>
      <p:sp>
        <p:nvSpPr>
          <p:cNvPr id="16387" name="Slide Number Placeholder 3">
            <a:extLst>
              <a:ext uri="{FF2B5EF4-FFF2-40B4-BE49-F238E27FC236}">
                <a16:creationId xmlns:a16="http://schemas.microsoft.com/office/drawing/2014/main" id="{81F556C6-DF96-4580-A277-5001226A914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8255" indent="-291636">
              <a:defRPr>
                <a:solidFill>
                  <a:schemeClr val="tx1"/>
                </a:solidFill>
                <a:latin typeface="Calibri" panose="020F0502020204030204" pitchFamily="34" charset="0"/>
              </a:defRPr>
            </a:lvl2pPr>
            <a:lvl3pPr marL="1166546" indent="-233309">
              <a:defRPr>
                <a:solidFill>
                  <a:schemeClr val="tx1"/>
                </a:solidFill>
                <a:latin typeface="Calibri" panose="020F0502020204030204" pitchFamily="34" charset="0"/>
              </a:defRPr>
            </a:lvl3pPr>
            <a:lvl4pPr marL="1633164" indent="-233309">
              <a:defRPr>
                <a:solidFill>
                  <a:schemeClr val="tx1"/>
                </a:solidFill>
                <a:latin typeface="Calibri" panose="020F0502020204030204" pitchFamily="34" charset="0"/>
              </a:defRPr>
            </a:lvl4pPr>
            <a:lvl5pPr marL="2099782" indent="-233309">
              <a:defRPr>
                <a:solidFill>
                  <a:schemeClr val="tx1"/>
                </a:solidFill>
                <a:latin typeface="Calibri" panose="020F0502020204030204" pitchFamily="34" charset="0"/>
              </a:defRPr>
            </a:lvl5pPr>
            <a:lvl6pPr marL="2566401" indent="-233309" eaLnBrk="0" fontAlgn="base" hangingPunct="0">
              <a:spcBef>
                <a:spcPct val="0"/>
              </a:spcBef>
              <a:spcAft>
                <a:spcPct val="0"/>
              </a:spcAft>
              <a:defRPr>
                <a:solidFill>
                  <a:schemeClr val="tx1"/>
                </a:solidFill>
                <a:latin typeface="Calibri" panose="020F0502020204030204" pitchFamily="34" charset="0"/>
              </a:defRPr>
            </a:lvl6pPr>
            <a:lvl7pPr marL="3033019" indent="-233309" eaLnBrk="0" fontAlgn="base" hangingPunct="0">
              <a:spcBef>
                <a:spcPct val="0"/>
              </a:spcBef>
              <a:spcAft>
                <a:spcPct val="0"/>
              </a:spcAft>
              <a:defRPr>
                <a:solidFill>
                  <a:schemeClr val="tx1"/>
                </a:solidFill>
                <a:latin typeface="Calibri" panose="020F0502020204030204" pitchFamily="34" charset="0"/>
              </a:defRPr>
            </a:lvl7pPr>
            <a:lvl8pPr marL="3499637" indent="-233309" eaLnBrk="0" fontAlgn="base" hangingPunct="0">
              <a:spcBef>
                <a:spcPct val="0"/>
              </a:spcBef>
              <a:spcAft>
                <a:spcPct val="0"/>
              </a:spcAft>
              <a:defRPr>
                <a:solidFill>
                  <a:schemeClr val="tx1"/>
                </a:solidFill>
                <a:latin typeface="Calibri" panose="020F0502020204030204" pitchFamily="34" charset="0"/>
              </a:defRPr>
            </a:lvl8pPr>
            <a:lvl9pPr marL="3966256" indent="-233309" eaLnBrk="0" fontAlgn="base" hangingPunct="0">
              <a:spcBef>
                <a:spcPct val="0"/>
              </a:spcBef>
              <a:spcAft>
                <a:spcPct val="0"/>
              </a:spcAft>
              <a:defRPr>
                <a:solidFill>
                  <a:schemeClr val="tx1"/>
                </a:solidFill>
                <a:latin typeface="Calibri" panose="020F0502020204030204" pitchFamily="34" charset="0"/>
              </a:defRPr>
            </a:lvl9pPr>
          </a:lstStyle>
          <a:p>
            <a:pPr defTabSz="933237" fontAlgn="base">
              <a:spcBef>
                <a:spcPct val="0"/>
              </a:spcBef>
              <a:spcAft>
                <a:spcPct val="0"/>
              </a:spcAft>
              <a:defRPr/>
            </a:pPr>
            <a:fld id="{B6D723D3-BAE4-46AF-8D5A-DC4F3F3BE62C}" type="slidenum">
              <a:rPr lang="en-US" altLang="en-US">
                <a:solidFill>
                  <a:prstClr val="black"/>
                </a:solidFill>
              </a:rPr>
              <a:pPr defTabSz="933237" fontAlgn="base">
                <a:spcBef>
                  <a:spcPct val="0"/>
                </a:spcBef>
                <a:spcAft>
                  <a:spcPct val="0"/>
                </a:spcAft>
                <a:defRPr/>
              </a:pPr>
              <a:t>74</a:t>
            </a:fld>
            <a:endParaRPr lang="en-US" altLang="en-US">
              <a:solidFill>
                <a:prstClr val="black"/>
              </a:solidFill>
            </a:endParaRPr>
          </a:p>
        </p:txBody>
      </p:sp>
    </p:spTree>
    <p:extLst>
      <p:ext uri="{BB962C8B-B14F-4D97-AF65-F5344CB8AC3E}">
        <p14:creationId xmlns:p14="http://schemas.microsoft.com/office/powerpoint/2010/main" val="163601186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B991C3ED-7F6B-48E7-8385-C887B396910E}"/>
              </a:ext>
            </a:extLst>
          </p:cNvPr>
          <p:cNvSpPr>
            <a:spLocks noGrp="1" noRot="1" noChangeAspect="1" noChangeArrowheads="1" noTextEdit="1"/>
          </p:cNvSpPr>
          <p:nvPr>
            <p:ph type="sldImg"/>
          </p:nvPr>
        </p:nvSpPr>
        <p:spPr bwMode="auto">
          <a:xfrm>
            <a:off x="1417638" y="1163638"/>
            <a:ext cx="4187825" cy="31416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a:extLst>
              <a:ext uri="{FF2B5EF4-FFF2-40B4-BE49-F238E27FC236}">
                <a16:creationId xmlns:a16="http://schemas.microsoft.com/office/drawing/2014/main" id="{684CAF4B-F030-4919-B3B2-386D24CE8A1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z="1000" dirty="0"/>
          </a:p>
        </p:txBody>
      </p:sp>
      <p:sp>
        <p:nvSpPr>
          <p:cNvPr id="16387" name="Slide Number Placeholder 3">
            <a:extLst>
              <a:ext uri="{FF2B5EF4-FFF2-40B4-BE49-F238E27FC236}">
                <a16:creationId xmlns:a16="http://schemas.microsoft.com/office/drawing/2014/main" id="{81F556C6-DF96-4580-A277-5001226A914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8255" indent="-291636">
              <a:defRPr>
                <a:solidFill>
                  <a:schemeClr val="tx1"/>
                </a:solidFill>
                <a:latin typeface="Calibri" panose="020F0502020204030204" pitchFamily="34" charset="0"/>
              </a:defRPr>
            </a:lvl2pPr>
            <a:lvl3pPr marL="1166546" indent="-233309">
              <a:defRPr>
                <a:solidFill>
                  <a:schemeClr val="tx1"/>
                </a:solidFill>
                <a:latin typeface="Calibri" panose="020F0502020204030204" pitchFamily="34" charset="0"/>
              </a:defRPr>
            </a:lvl3pPr>
            <a:lvl4pPr marL="1633164" indent="-233309">
              <a:defRPr>
                <a:solidFill>
                  <a:schemeClr val="tx1"/>
                </a:solidFill>
                <a:latin typeface="Calibri" panose="020F0502020204030204" pitchFamily="34" charset="0"/>
              </a:defRPr>
            </a:lvl4pPr>
            <a:lvl5pPr marL="2099782" indent="-233309">
              <a:defRPr>
                <a:solidFill>
                  <a:schemeClr val="tx1"/>
                </a:solidFill>
                <a:latin typeface="Calibri" panose="020F0502020204030204" pitchFamily="34" charset="0"/>
              </a:defRPr>
            </a:lvl5pPr>
            <a:lvl6pPr marL="2566401" indent="-233309" eaLnBrk="0" fontAlgn="base" hangingPunct="0">
              <a:spcBef>
                <a:spcPct val="0"/>
              </a:spcBef>
              <a:spcAft>
                <a:spcPct val="0"/>
              </a:spcAft>
              <a:defRPr>
                <a:solidFill>
                  <a:schemeClr val="tx1"/>
                </a:solidFill>
                <a:latin typeface="Calibri" panose="020F0502020204030204" pitchFamily="34" charset="0"/>
              </a:defRPr>
            </a:lvl6pPr>
            <a:lvl7pPr marL="3033019" indent="-233309" eaLnBrk="0" fontAlgn="base" hangingPunct="0">
              <a:spcBef>
                <a:spcPct val="0"/>
              </a:spcBef>
              <a:spcAft>
                <a:spcPct val="0"/>
              </a:spcAft>
              <a:defRPr>
                <a:solidFill>
                  <a:schemeClr val="tx1"/>
                </a:solidFill>
                <a:latin typeface="Calibri" panose="020F0502020204030204" pitchFamily="34" charset="0"/>
              </a:defRPr>
            </a:lvl7pPr>
            <a:lvl8pPr marL="3499637" indent="-233309" eaLnBrk="0" fontAlgn="base" hangingPunct="0">
              <a:spcBef>
                <a:spcPct val="0"/>
              </a:spcBef>
              <a:spcAft>
                <a:spcPct val="0"/>
              </a:spcAft>
              <a:defRPr>
                <a:solidFill>
                  <a:schemeClr val="tx1"/>
                </a:solidFill>
                <a:latin typeface="Calibri" panose="020F0502020204030204" pitchFamily="34" charset="0"/>
              </a:defRPr>
            </a:lvl8pPr>
            <a:lvl9pPr marL="3966256" indent="-233309" eaLnBrk="0" fontAlgn="base" hangingPunct="0">
              <a:spcBef>
                <a:spcPct val="0"/>
              </a:spcBef>
              <a:spcAft>
                <a:spcPct val="0"/>
              </a:spcAft>
              <a:defRPr>
                <a:solidFill>
                  <a:schemeClr val="tx1"/>
                </a:solidFill>
                <a:latin typeface="Calibri" panose="020F0502020204030204" pitchFamily="34" charset="0"/>
              </a:defRPr>
            </a:lvl9pPr>
          </a:lstStyle>
          <a:p>
            <a:pPr defTabSz="933237" fontAlgn="base">
              <a:spcBef>
                <a:spcPct val="0"/>
              </a:spcBef>
              <a:spcAft>
                <a:spcPct val="0"/>
              </a:spcAft>
              <a:defRPr/>
            </a:pPr>
            <a:fld id="{B6D723D3-BAE4-46AF-8D5A-DC4F3F3BE62C}" type="slidenum">
              <a:rPr lang="en-US" altLang="en-US">
                <a:solidFill>
                  <a:prstClr val="black"/>
                </a:solidFill>
              </a:rPr>
              <a:pPr defTabSz="933237" fontAlgn="base">
                <a:spcBef>
                  <a:spcPct val="0"/>
                </a:spcBef>
                <a:spcAft>
                  <a:spcPct val="0"/>
                </a:spcAft>
                <a:defRPr/>
              </a:pPr>
              <a:t>75</a:t>
            </a:fld>
            <a:endParaRPr lang="en-US" altLang="en-US">
              <a:solidFill>
                <a:prstClr val="black"/>
              </a:solidFill>
            </a:endParaRPr>
          </a:p>
        </p:txBody>
      </p:sp>
    </p:spTree>
    <p:extLst>
      <p:ext uri="{BB962C8B-B14F-4D97-AF65-F5344CB8AC3E}">
        <p14:creationId xmlns:p14="http://schemas.microsoft.com/office/powerpoint/2010/main" val="211851682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B991C3ED-7F6B-48E7-8385-C887B396910E}"/>
              </a:ext>
            </a:extLst>
          </p:cNvPr>
          <p:cNvSpPr>
            <a:spLocks noGrp="1" noRot="1" noChangeAspect="1" noChangeArrowheads="1" noTextEdit="1"/>
          </p:cNvSpPr>
          <p:nvPr>
            <p:ph type="sldImg"/>
          </p:nvPr>
        </p:nvSpPr>
        <p:spPr bwMode="auto">
          <a:xfrm>
            <a:off x="1417638" y="1163638"/>
            <a:ext cx="4187825" cy="31416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a:extLst>
              <a:ext uri="{FF2B5EF4-FFF2-40B4-BE49-F238E27FC236}">
                <a16:creationId xmlns:a16="http://schemas.microsoft.com/office/drawing/2014/main" id="{684CAF4B-F030-4919-B3B2-386D24CE8A1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z="1000" dirty="0"/>
          </a:p>
        </p:txBody>
      </p:sp>
      <p:sp>
        <p:nvSpPr>
          <p:cNvPr id="16387" name="Slide Number Placeholder 3">
            <a:extLst>
              <a:ext uri="{FF2B5EF4-FFF2-40B4-BE49-F238E27FC236}">
                <a16:creationId xmlns:a16="http://schemas.microsoft.com/office/drawing/2014/main" id="{81F556C6-DF96-4580-A277-5001226A914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8255" indent="-291636">
              <a:defRPr>
                <a:solidFill>
                  <a:schemeClr val="tx1"/>
                </a:solidFill>
                <a:latin typeface="Calibri" panose="020F0502020204030204" pitchFamily="34" charset="0"/>
              </a:defRPr>
            </a:lvl2pPr>
            <a:lvl3pPr marL="1166546" indent="-233309">
              <a:defRPr>
                <a:solidFill>
                  <a:schemeClr val="tx1"/>
                </a:solidFill>
                <a:latin typeface="Calibri" panose="020F0502020204030204" pitchFamily="34" charset="0"/>
              </a:defRPr>
            </a:lvl3pPr>
            <a:lvl4pPr marL="1633164" indent="-233309">
              <a:defRPr>
                <a:solidFill>
                  <a:schemeClr val="tx1"/>
                </a:solidFill>
                <a:latin typeface="Calibri" panose="020F0502020204030204" pitchFamily="34" charset="0"/>
              </a:defRPr>
            </a:lvl4pPr>
            <a:lvl5pPr marL="2099782" indent="-233309">
              <a:defRPr>
                <a:solidFill>
                  <a:schemeClr val="tx1"/>
                </a:solidFill>
                <a:latin typeface="Calibri" panose="020F0502020204030204" pitchFamily="34" charset="0"/>
              </a:defRPr>
            </a:lvl5pPr>
            <a:lvl6pPr marL="2566401" indent="-233309" eaLnBrk="0" fontAlgn="base" hangingPunct="0">
              <a:spcBef>
                <a:spcPct val="0"/>
              </a:spcBef>
              <a:spcAft>
                <a:spcPct val="0"/>
              </a:spcAft>
              <a:defRPr>
                <a:solidFill>
                  <a:schemeClr val="tx1"/>
                </a:solidFill>
                <a:latin typeface="Calibri" panose="020F0502020204030204" pitchFamily="34" charset="0"/>
              </a:defRPr>
            </a:lvl6pPr>
            <a:lvl7pPr marL="3033019" indent="-233309" eaLnBrk="0" fontAlgn="base" hangingPunct="0">
              <a:spcBef>
                <a:spcPct val="0"/>
              </a:spcBef>
              <a:spcAft>
                <a:spcPct val="0"/>
              </a:spcAft>
              <a:defRPr>
                <a:solidFill>
                  <a:schemeClr val="tx1"/>
                </a:solidFill>
                <a:latin typeface="Calibri" panose="020F0502020204030204" pitchFamily="34" charset="0"/>
              </a:defRPr>
            </a:lvl7pPr>
            <a:lvl8pPr marL="3499637" indent="-233309" eaLnBrk="0" fontAlgn="base" hangingPunct="0">
              <a:spcBef>
                <a:spcPct val="0"/>
              </a:spcBef>
              <a:spcAft>
                <a:spcPct val="0"/>
              </a:spcAft>
              <a:defRPr>
                <a:solidFill>
                  <a:schemeClr val="tx1"/>
                </a:solidFill>
                <a:latin typeface="Calibri" panose="020F0502020204030204" pitchFamily="34" charset="0"/>
              </a:defRPr>
            </a:lvl8pPr>
            <a:lvl9pPr marL="3966256" indent="-233309" eaLnBrk="0" fontAlgn="base" hangingPunct="0">
              <a:spcBef>
                <a:spcPct val="0"/>
              </a:spcBef>
              <a:spcAft>
                <a:spcPct val="0"/>
              </a:spcAft>
              <a:defRPr>
                <a:solidFill>
                  <a:schemeClr val="tx1"/>
                </a:solidFill>
                <a:latin typeface="Calibri" panose="020F0502020204030204" pitchFamily="34" charset="0"/>
              </a:defRPr>
            </a:lvl9pPr>
          </a:lstStyle>
          <a:p>
            <a:pPr defTabSz="933237" fontAlgn="base">
              <a:spcBef>
                <a:spcPct val="0"/>
              </a:spcBef>
              <a:spcAft>
                <a:spcPct val="0"/>
              </a:spcAft>
              <a:defRPr/>
            </a:pPr>
            <a:fld id="{B6D723D3-BAE4-46AF-8D5A-DC4F3F3BE62C}" type="slidenum">
              <a:rPr lang="en-US" altLang="en-US">
                <a:solidFill>
                  <a:prstClr val="black"/>
                </a:solidFill>
              </a:rPr>
              <a:pPr defTabSz="933237" fontAlgn="base">
                <a:spcBef>
                  <a:spcPct val="0"/>
                </a:spcBef>
                <a:spcAft>
                  <a:spcPct val="0"/>
                </a:spcAft>
                <a:defRPr/>
              </a:pPr>
              <a:t>76</a:t>
            </a:fld>
            <a:endParaRPr lang="en-US" altLang="en-US">
              <a:solidFill>
                <a:prstClr val="black"/>
              </a:solidFill>
            </a:endParaRPr>
          </a:p>
        </p:txBody>
      </p:sp>
    </p:spTree>
    <p:extLst>
      <p:ext uri="{BB962C8B-B14F-4D97-AF65-F5344CB8AC3E}">
        <p14:creationId xmlns:p14="http://schemas.microsoft.com/office/powerpoint/2010/main" val="62169902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B991C3ED-7F6B-48E7-8385-C887B396910E}"/>
              </a:ext>
            </a:extLst>
          </p:cNvPr>
          <p:cNvSpPr>
            <a:spLocks noGrp="1" noRot="1" noChangeAspect="1" noChangeArrowheads="1" noTextEdit="1"/>
          </p:cNvSpPr>
          <p:nvPr>
            <p:ph type="sldImg"/>
          </p:nvPr>
        </p:nvSpPr>
        <p:spPr bwMode="auto">
          <a:xfrm>
            <a:off x="1417638" y="1163638"/>
            <a:ext cx="4187825" cy="31416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a:extLst>
              <a:ext uri="{FF2B5EF4-FFF2-40B4-BE49-F238E27FC236}">
                <a16:creationId xmlns:a16="http://schemas.microsoft.com/office/drawing/2014/main" id="{684CAF4B-F030-4919-B3B2-386D24CE8A1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z="1000" dirty="0"/>
          </a:p>
        </p:txBody>
      </p:sp>
      <p:sp>
        <p:nvSpPr>
          <p:cNvPr id="16387" name="Slide Number Placeholder 3">
            <a:extLst>
              <a:ext uri="{FF2B5EF4-FFF2-40B4-BE49-F238E27FC236}">
                <a16:creationId xmlns:a16="http://schemas.microsoft.com/office/drawing/2014/main" id="{81F556C6-DF96-4580-A277-5001226A914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8255" indent="-291636">
              <a:defRPr>
                <a:solidFill>
                  <a:schemeClr val="tx1"/>
                </a:solidFill>
                <a:latin typeface="Calibri" panose="020F0502020204030204" pitchFamily="34" charset="0"/>
              </a:defRPr>
            </a:lvl2pPr>
            <a:lvl3pPr marL="1166546" indent="-233309">
              <a:defRPr>
                <a:solidFill>
                  <a:schemeClr val="tx1"/>
                </a:solidFill>
                <a:latin typeface="Calibri" panose="020F0502020204030204" pitchFamily="34" charset="0"/>
              </a:defRPr>
            </a:lvl3pPr>
            <a:lvl4pPr marL="1633164" indent="-233309">
              <a:defRPr>
                <a:solidFill>
                  <a:schemeClr val="tx1"/>
                </a:solidFill>
                <a:latin typeface="Calibri" panose="020F0502020204030204" pitchFamily="34" charset="0"/>
              </a:defRPr>
            </a:lvl4pPr>
            <a:lvl5pPr marL="2099782" indent="-233309">
              <a:defRPr>
                <a:solidFill>
                  <a:schemeClr val="tx1"/>
                </a:solidFill>
                <a:latin typeface="Calibri" panose="020F0502020204030204" pitchFamily="34" charset="0"/>
              </a:defRPr>
            </a:lvl5pPr>
            <a:lvl6pPr marL="2566401" indent="-233309" eaLnBrk="0" fontAlgn="base" hangingPunct="0">
              <a:spcBef>
                <a:spcPct val="0"/>
              </a:spcBef>
              <a:spcAft>
                <a:spcPct val="0"/>
              </a:spcAft>
              <a:defRPr>
                <a:solidFill>
                  <a:schemeClr val="tx1"/>
                </a:solidFill>
                <a:latin typeface="Calibri" panose="020F0502020204030204" pitchFamily="34" charset="0"/>
              </a:defRPr>
            </a:lvl6pPr>
            <a:lvl7pPr marL="3033019" indent="-233309" eaLnBrk="0" fontAlgn="base" hangingPunct="0">
              <a:spcBef>
                <a:spcPct val="0"/>
              </a:spcBef>
              <a:spcAft>
                <a:spcPct val="0"/>
              </a:spcAft>
              <a:defRPr>
                <a:solidFill>
                  <a:schemeClr val="tx1"/>
                </a:solidFill>
                <a:latin typeface="Calibri" panose="020F0502020204030204" pitchFamily="34" charset="0"/>
              </a:defRPr>
            </a:lvl7pPr>
            <a:lvl8pPr marL="3499637" indent="-233309" eaLnBrk="0" fontAlgn="base" hangingPunct="0">
              <a:spcBef>
                <a:spcPct val="0"/>
              </a:spcBef>
              <a:spcAft>
                <a:spcPct val="0"/>
              </a:spcAft>
              <a:defRPr>
                <a:solidFill>
                  <a:schemeClr val="tx1"/>
                </a:solidFill>
                <a:latin typeface="Calibri" panose="020F0502020204030204" pitchFamily="34" charset="0"/>
              </a:defRPr>
            </a:lvl8pPr>
            <a:lvl9pPr marL="3966256" indent="-233309" eaLnBrk="0" fontAlgn="base" hangingPunct="0">
              <a:spcBef>
                <a:spcPct val="0"/>
              </a:spcBef>
              <a:spcAft>
                <a:spcPct val="0"/>
              </a:spcAft>
              <a:defRPr>
                <a:solidFill>
                  <a:schemeClr val="tx1"/>
                </a:solidFill>
                <a:latin typeface="Calibri" panose="020F0502020204030204" pitchFamily="34" charset="0"/>
              </a:defRPr>
            </a:lvl9pPr>
          </a:lstStyle>
          <a:p>
            <a:pPr defTabSz="933237" fontAlgn="base">
              <a:spcBef>
                <a:spcPct val="0"/>
              </a:spcBef>
              <a:spcAft>
                <a:spcPct val="0"/>
              </a:spcAft>
              <a:defRPr/>
            </a:pPr>
            <a:fld id="{B6D723D3-BAE4-46AF-8D5A-DC4F3F3BE62C}" type="slidenum">
              <a:rPr lang="en-US" altLang="en-US">
                <a:solidFill>
                  <a:prstClr val="black"/>
                </a:solidFill>
              </a:rPr>
              <a:pPr defTabSz="933237" fontAlgn="base">
                <a:spcBef>
                  <a:spcPct val="0"/>
                </a:spcBef>
                <a:spcAft>
                  <a:spcPct val="0"/>
                </a:spcAft>
                <a:defRPr/>
              </a:pPr>
              <a:t>77</a:t>
            </a:fld>
            <a:endParaRPr lang="en-US" altLang="en-US">
              <a:solidFill>
                <a:prstClr val="black"/>
              </a:solidFill>
            </a:endParaRPr>
          </a:p>
        </p:txBody>
      </p:sp>
    </p:spTree>
    <p:extLst>
      <p:ext uri="{BB962C8B-B14F-4D97-AF65-F5344CB8AC3E}">
        <p14:creationId xmlns:p14="http://schemas.microsoft.com/office/powerpoint/2010/main" val="202499683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B991C3ED-7F6B-48E7-8385-C887B396910E}"/>
              </a:ext>
            </a:extLst>
          </p:cNvPr>
          <p:cNvSpPr>
            <a:spLocks noGrp="1" noRot="1" noChangeAspect="1" noChangeArrowheads="1" noTextEdit="1"/>
          </p:cNvSpPr>
          <p:nvPr>
            <p:ph type="sldImg"/>
          </p:nvPr>
        </p:nvSpPr>
        <p:spPr bwMode="auto">
          <a:xfrm>
            <a:off x="1417638" y="1163638"/>
            <a:ext cx="4187825" cy="31416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a:extLst>
              <a:ext uri="{FF2B5EF4-FFF2-40B4-BE49-F238E27FC236}">
                <a16:creationId xmlns:a16="http://schemas.microsoft.com/office/drawing/2014/main" id="{684CAF4B-F030-4919-B3B2-386D24CE8A1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z="1000" dirty="0"/>
          </a:p>
        </p:txBody>
      </p:sp>
      <p:sp>
        <p:nvSpPr>
          <p:cNvPr id="16387" name="Slide Number Placeholder 3">
            <a:extLst>
              <a:ext uri="{FF2B5EF4-FFF2-40B4-BE49-F238E27FC236}">
                <a16:creationId xmlns:a16="http://schemas.microsoft.com/office/drawing/2014/main" id="{81F556C6-DF96-4580-A277-5001226A914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8255" indent="-291636">
              <a:defRPr>
                <a:solidFill>
                  <a:schemeClr val="tx1"/>
                </a:solidFill>
                <a:latin typeface="Calibri" panose="020F0502020204030204" pitchFamily="34" charset="0"/>
              </a:defRPr>
            </a:lvl2pPr>
            <a:lvl3pPr marL="1166546" indent="-233309">
              <a:defRPr>
                <a:solidFill>
                  <a:schemeClr val="tx1"/>
                </a:solidFill>
                <a:latin typeface="Calibri" panose="020F0502020204030204" pitchFamily="34" charset="0"/>
              </a:defRPr>
            </a:lvl3pPr>
            <a:lvl4pPr marL="1633164" indent="-233309">
              <a:defRPr>
                <a:solidFill>
                  <a:schemeClr val="tx1"/>
                </a:solidFill>
                <a:latin typeface="Calibri" panose="020F0502020204030204" pitchFamily="34" charset="0"/>
              </a:defRPr>
            </a:lvl4pPr>
            <a:lvl5pPr marL="2099782" indent="-233309">
              <a:defRPr>
                <a:solidFill>
                  <a:schemeClr val="tx1"/>
                </a:solidFill>
                <a:latin typeface="Calibri" panose="020F0502020204030204" pitchFamily="34" charset="0"/>
              </a:defRPr>
            </a:lvl5pPr>
            <a:lvl6pPr marL="2566401" indent="-233309" eaLnBrk="0" fontAlgn="base" hangingPunct="0">
              <a:spcBef>
                <a:spcPct val="0"/>
              </a:spcBef>
              <a:spcAft>
                <a:spcPct val="0"/>
              </a:spcAft>
              <a:defRPr>
                <a:solidFill>
                  <a:schemeClr val="tx1"/>
                </a:solidFill>
                <a:latin typeface="Calibri" panose="020F0502020204030204" pitchFamily="34" charset="0"/>
              </a:defRPr>
            </a:lvl6pPr>
            <a:lvl7pPr marL="3033019" indent="-233309" eaLnBrk="0" fontAlgn="base" hangingPunct="0">
              <a:spcBef>
                <a:spcPct val="0"/>
              </a:spcBef>
              <a:spcAft>
                <a:spcPct val="0"/>
              </a:spcAft>
              <a:defRPr>
                <a:solidFill>
                  <a:schemeClr val="tx1"/>
                </a:solidFill>
                <a:latin typeface="Calibri" panose="020F0502020204030204" pitchFamily="34" charset="0"/>
              </a:defRPr>
            </a:lvl7pPr>
            <a:lvl8pPr marL="3499637" indent="-233309" eaLnBrk="0" fontAlgn="base" hangingPunct="0">
              <a:spcBef>
                <a:spcPct val="0"/>
              </a:spcBef>
              <a:spcAft>
                <a:spcPct val="0"/>
              </a:spcAft>
              <a:defRPr>
                <a:solidFill>
                  <a:schemeClr val="tx1"/>
                </a:solidFill>
                <a:latin typeface="Calibri" panose="020F0502020204030204" pitchFamily="34" charset="0"/>
              </a:defRPr>
            </a:lvl8pPr>
            <a:lvl9pPr marL="3966256" indent="-233309" eaLnBrk="0" fontAlgn="base" hangingPunct="0">
              <a:spcBef>
                <a:spcPct val="0"/>
              </a:spcBef>
              <a:spcAft>
                <a:spcPct val="0"/>
              </a:spcAft>
              <a:defRPr>
                <a:solidFill>
                  <a:schemeClr val="tx1"/>
                </a:solidFill>
                <a:latin typeface="Calibri" panose="020F0502020204030204" pitchFamily="34" charset="0"/>
              </a:defRPr>
            </a:lvl9pPr>
          </a:lstStyle>
          <a:p>
            <a:pPr defTabSz="933237" fontAlgn="base">
              <a:spcBef>
                <a:spcPct val="0"/>
              </a:spcBef>
              <a:spcAft>
                <a:spcPct val="0"/>
              </a:spcAft>
              <a:defRPr/>
            </a:pPr>
            <a:fld id="{B6D723D3-BAE4-46AF-8D5A-DC4F3F3BE62C}" type="slidenum">
              <a:rPr lang="en-US" altLang="en-US">
                <a:solidFill>
                  <a:prstClr val="black"/>
                </a:solidFill>
              </a:rPr>
              <a:pPr defTabSz="933237" fontAlgn="base">
                <a:spcBef>
                  <a:spcPct val="0"/>
                </a:spcBef>
                <a:spcAft>
                  <a:spcPct val="0"/>
                </a:spcAft>
                <a:defRPr/>
              </a:pPr>
              <a:t>78</a:t>
            </a:fld>
            <a:endParaRPr lang="en-US" altLang="en-US">
              <a:solidFill>
                <a:prstClr val="black"/>
              </a:solidFill>
            </a:endParaRPr>
          </a:p>
        </p:txBody>
      </p:sp>
    </p:spTree>
    <p:extLst>
      <p:ext uri="{BB962C8B-B14F-4D97-AF65-F5344CB8AC3E}">
        <p14:creationId xmlns:p14="http://schemas.microsoft.com/office/powerpoint/2010/main" val="306969440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B991C3ED-7F6B-48E7-8385-C887B396910E}"/>
              </a:ext>
            </a:extLst>
          </p:cNvPr>
          <p:cNvSpPr>
            <a:spLocks noGrp="1" noRot="1" noChangeAspect="1" noChangeArrowheads="1" noTextEdit="1"/>
          </p:cNvSpPr>
          <p:nvPr>
            <p:ph type="sldImg"/>
          </p:nvPr>
        </p:nvSpPr>
        <p:spPr bwMode="auto">
          <a:xfrm>
            <a:off x="1417638" y="1163638"/>
            <a:ext cx="4187825" cy="31416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a:extLst>
              <a:ext uri="{FF2B5EF4-FFF2-40B4-BE49-F238E27FC236}">
                <a16:creationId xmlns:a16="http://schemas.microsoft.com/office/drawing/2014/main" id="{684CAF4B-F030-4919-B3B2-386D24CE8A1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z="1000" dirty="0"/>
          </a:p>
        </p:txBody>
      </p:sp>
      <p:sp>
        <p:nvSpPr>
          <p:cNvPr id="16387" name="Slide Number Placeholder 3">
            <a:extLst>
              <a:ext uri="{FF2B5EF4-FFF2-40B4-BE49-F238E27FC236}">
                <a16:creationId xmlns:a16="http://schemas.microsoft.com/office/drawing/2014/main" id="{81F556C6-DF96-4580-A277-5001226A914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8255" indent="-291636">
              <a:defRPr>
                <a:solidFill>
                  <a:schemeClr val="tx1"/>
                </a:solidFill>
                <a:latin typeface="Calibri" panose="020F0502020204030204" pitchFamily="34" charset="0"/>
              </a:defRPr>
            </a:lvl2pPr>
            <a:lvl3pPr marL="1166546" indent="-233309">
              <a:defRPr>
                <a:solidFill>
                  <a:schemeClr val="tx1"/>
                </a:solidFill>
                <a:latin typeface="Calibri" panose="020F0502020204030204" pitchFamily="34" charset="0"/>
              </a:defRPr>
            </a:lvl3pPr>
            <a:lvl4pPr marL="1633164" indent="-233309">
              <a:defRPr>
                <a:solidFill>
                  <a:schemeClr val="tx1"/>
                </a:solidFill>
                <a:latin typeface="Calibri" panose="020F0502020204030204" pitchFamily="34" charset="0"/>
              </a:defRPr>
            </a:lvl4pPr>
            <a:lvl5pPr marL="2099782" indent="-233309">
              <a:defRPr>
                <a:solidFill>
                  <a:schemeClr val="tx1"/>
                </a:solidFill>
                <a:latin typeface="Calibri" panose="020F0502020204030204" pitchFamily="34" charset="0"/>
              </a:defRPr>
            </a:lvl5pPr>
            <a:lvl6pPr marL="2566401" indent="-233309" eaLnBrk="0" fontAlgn="base" hangingPunct="0">
              <a:spcBef>
                <a:spcPct val="0"/>
              </a:spcBef>
              <a:spcAft>
                <a:spcPct val="0"/>
              </a:spcAft>
              <a:defRPr>
                <a:solidFill>
                  <a:schemeClr val="tx1"/>
                </a:solidFill>
                <a:latin typeface="Calibri" panose="020F0502020204030204" pitchFamily="34" charset="0"/>
              </a:defRPr>
            </a:lvl6pPr>
            <a:lvl7pPr marL="3033019" indent="-233309" eaLnBrk="0" fontAlgn="base" hangingPunct="0">
              <a:spcBef>
                <a:spcPct val="0"/>
              </a:spcBef>
              <a:spcAft>
                <a:spcPct val="0"/>
              </a:spcAft>
              <a:defRPr>
                <a:solidFill>
                  <a:schemeClr val="tx1"/>
                </a:solidFill>
                <a:latin typeface="Calibri" panose="020F0502020204030204" pitchFamily="34" charset="0"/>
              </a:defRPr>
            </a:lvl7pPr>
            <a:lvl8pPr marL="3499637" indent="-233309" eaLnBrk="0" fontAlgn="base" hangingPunct="0">
              <a:spcBef>
                <a:spcPct val="0"/>
              </a:spcBef>
              <a:spcAft>
                <a:spcPct val="0"/>
              </a:spcAft>
              <a:defRPr>
                <a:solidFill>
                  <a:schemeClr val="tx1"/>
                </a:solidFill>
                <a:latin typeface="Calibri" panose="020F0502020204030204" pitchFamily="34" charset="0"/>
              </a:defRPr>
            </a:lvl8pPr>
            <a:lvl9pPr marL="3966256" indent="-233309" eaLnBrk="0" fontAlgn="base" hangingPunct="0">
              <a:spcBef>
                <a:spcPct val="0"/>
              </a:spcBef>
              <a:spcAft>
                <a:spcPct val="0"/>
              </a:spcAft>
              <a:defRPr>
                <a:solidFill>
                  <a:schemeClr val="tx1"/>
                </a:solidFill>
                <a:latin typeface="Calibri" panose="020F0502020204030204" pitchFamily="34" charset="0"/>
              </a:defRPr>
            </a:lvl9pPr>
          </a:lstStyle>
          <a:p>
            <a:pPr defTabSz="933237" fontAlgn="base">
              <a:spcBef>
                <a:spcPct val="0"/>
              </a:spcBef>
              <a:spcAft>
                <a:spcPct val="0"/>
              </a:spcAft>
              <a:defRPr/>
            </a:pPr>
            <a:fld id="{B6D723D3-BAE4-46AF-8D5A-DC4F3F3BE62C}" type="slidenum">
              <a:rPr lang="en-US" altLang="en-US">
                <a:solidFill>
                  <a:prstClr val="black"/>
                </a:solidFill>
              </a:rPr>
              <a:pPr defTabSz="933237" fontAlgn="base">
                <a:spcBef>
                  <a:spcPct val="0"/>
                </a:spcBef>
                <a:spcAft>
                  <a:spcPct val="0"/>
                </a:spcAft>
                <a:defRPr/>
              </a:pPr>
              <a:t>79</a:t>
            </a:fld>
            <a:endParaRPr lang="en-US" altLang="en-US">
              <a:solidFill>
                <a:prstClr val="black"/>
              </a:solidFill>
            </a:endParaRPr>
          </a:p>
        </p:txBody>
      </p:sp>
    </p:spTree>
    <p:extLst>
      <p:ext uri="{BB962C8B-B14F-4D97-AF65-F5344CB8AC3E}">
        <p14:creationId xmlns:p14="http://schemas.microsoft.com/office/powerpoint/2010/main" val="326586792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B991C3ED-7F6B-48E7-8385-C887B396910E}"/>
              </a:ext>
            </a:extLst>
          </p:cNvPr>
          <p:cNvSpPr>
            <a:spLocks noGrp="1" noRot="1" noChangeAspect="1" noChangeArrowheads="1" noTextEdit="1"/>
          </p:cNvSpPr>
          <p:nvPr>
            <p:ph type="sldImg"/>
          </p:nvPr>
        </p:nvSpPr>
        <p:spPr bwMode="auto">
          <a:xfrm>
            <a:off x="1417638" y="1163638"/>
            <a:ext cx="4187825" cy="31416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a:extLst>
              <a:ext uri="{FF2B5EF4-FFF2-40B4-BE49-F238E27FC236}">
                <a16:creationId xmlns:a16="http://schemas.microsoft.com/office/drawing/2014/main" id="{684CAF4B-F030-4919-B3B2-386D24CE8A1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z="1000" dirty="0"/>
          </a:p>
        </p:txBody>
      </p:sp>
      <p:sp>
        <p:nvSpPr>
          <p:cNvPr id="16387" name="Slide Number Placeholder 3">
            <a:extLst>
              <a:ext uri="{FF2B5EF4-FFF2-40B4-BE49-F238E27FC236}">
                <a16:creationId xmlns:a16="http://schemas.microsoft.com/office/drawing/2014/main" id="{81F556C6-DF96-4580-A277-5001226A914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8255" indent="-291636">
              <a:defRPr>
                <a:solidFill>
                  <a:schemeClr val="tx1"/>
                </a:solidFill>
                <a:latin typeface="Calibri" panose="020F0502020204030204" pitchFamily="34" charset="0"/>
              </a:defRPr>
            </a:lvl2pPr>
            <a:lvl3pPr marL="1166546" indent="-233309">
              <a:defRPr>
                <a:solidFill>
                  <a:schemeClr val="tx1"/>
                </a:solidFill>
                <a:latin typeface="Calibri" panose="020F0502020204030204" pitchFamily="34" charset="0"/>
              </a:defRPr>
            </a:lvl3pPr>
            <a:lvl4pPr marL="1633164" indent="-233309">
              <a:defRPr>
                <a:solidFill>
                  <a:schemeClr val="tx1"/>
                </a:solidFill>
                <a:latin typeface="Calibri" panose="020F0502020204030204" pitchFamily="34" charset="0"/>
              </a:defRPr>
            </a:lvl4pPr>
            <a:lvl5pPr marL="2099782" indent="-233309">
              <a:defRPr>
                <a:solidFill>
                  <a:schemeClr val="tx1"/>
                </a:solidFill>
                <a:latin typeface="Calibri" panose="020F0502020204030204" pitchFamily="34" charset="0"/>
              </a:defRPr>
            </a:lvl5pPr>
            <a:lvl6pPr marL="2566401" indent="-233309" eaLnBrk="0" fontAlgn="base" hangingPunct="0">
              <a:spcBef>
                <a:spcPct val="0"/>
              </a:spcBef>
              <a:spcAft>
                <a:spcPct val="0"/>
              </a:spcAft>
              <a:defRPr>
                <a:solidFill>
                  <a:schemeClr val="tx1"/>
                </a:solidFill>
                <a:latin typeface="Calibri" panose="020F0502020204030204" pitchFamily="34" charset="0"/>
              </a:defRPr>
            </a:lvl6pPr>
            <a:lvl7pPr marL="3033019" indent="-233309" eaLnBrk="0" fontAlgn="base" hangingPunct="0">
              <a:spcBef>
                <a:spcPct val="0"/>
              </a:spcBef>
              <a:spcAft>
                <a:spcPct val="0"/>
              </a:spcAft>
              <a:defRPr>
                <a:solidFill>
                  <a:schemeClr val="tx1"/>
                </a:solidFill>
                <a:latin typeface="Calibri" panose="020F0502020204030204" pitchFamily="34" charset="0"/>
              </a:defRPr>
            </a:lvl7pPr>
            <a:lvl8pPr marL="3499637" indent="-233309" eaLnBrk="0" fontAlgn="base" hangingPunct="0">
              <a:spcBef>
                <a:spcPct val="0"/>
              </a:spcBef>
              <a:spcAft>
                <a:spcPct val="0"/>
              </a:spcAft>
              <a:defRPr>
                <a:solidFill>
                  <a:schemeClr val="tx1"/>
                </a:solidFill>
                <a:latin typeface="Calibri" panose="020F0502020204030204" pitchFamily="34" charset="0"/>
              </a:defRPr>
            </a:lvl8pPr>
            <a:lvl9pPr marL="3966256" indent="-233309" eaLnBrk="0" fontAlgn="base" hangingPunct="0">
              <a:spcBef>
                <a:spcPct val="0"/>
              </a:spcBef>
              <a:spcAft>
                <a:spcPct val="0"/>
              </a:spcAft>
              <a:defRPr>
                <a:solidFill>
                  <a:schemeClr val="tx1"/>
                </a:solidFill>
                <a:latin typeface="Calibri" panose="020F0502020204030204" pitchFamily="34" charset="0"/>
              </a:defRPr>
            </a:lvl9pPr>
          </a:lstStyle>
          <a:p>
            <a:pPr defTabSz="933237" fontAlgn="base">
              <a:spcBef>
                <a:spcPct val="0"/>
              </a:spcBef>
              <a:spcAft>
                <a:spcPct val="0"/>
              </a:spcAft>
              <a:defRPr/>
            </a:pPr>
            <a:fld id="{B6D723D3-BAE4-46AF-8D5A-DC4F3F3BE62C}" type="slidenum">
              <a:rPr lang="en-US" altLang="en-US">
                <a:solidFill>
                  <a:prstClr val="black"/>
                </a:solidFill>
              </a:rPr>
              <a:pPr defTabSz="933237" fontAlgn="base">
                <a:spcBef>
                  <a:spcPct val="0"/>
                </a:spcBef>
                <a:spcAft>
                  <a:spcPct val="0"/>
                </a:spcAft>
                <a:defRPr/>
              </a:pPr>
              <a:t>80</a:t>
            </a:fld>
            <a:endParaRPr lang="en-US" altLang="en-US">
              <a:solidFill>
                <a:prstClr val="black"/>
              </a:solidFill>
            </a:endParaRPr>
          </a:p>
        </p:txBody>
      </p:sp>
    </p:spTree>
    <p:extLst>
      <p:ext uri="{BB962C8B-B14F-4D97-AF65-F5344CB8AC3E}">
        <p14:creationId xmlns:p14="http://schemas.microsoft.com/office/powerpoint/2010/main" val="160445847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B991C3ED-7F6B-48E7-8385-C887B396910E}"/>
              </a:ext>
            </a:extLst>
          </p:cNvPr>
          <p:cNvSpPr>
            <a:spLocks noGrp="1" noRot="1" noChangeAspect="1" noChangeArrowheads="1" noTextEdit="1"/>
          </p:cNvSpPr>
          <p:nvPr>
            <p:ph type="sldImg"/>
          </p:nvPr>
        </p:nvSpPr>
        <p:spPr bwMode="auto">
          <a:xfrm>
            <a:off x="1417638" y="1163638"/>
            <a:ext cx="4187825" cy="31416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a:extLst>
              <a:ext uri="{FF2B5EF4-FFF2-40B4-BE49-F238E27FC236}">
                <a16:creationId xmlns:a16="http://schemas.microsoft.com/office/drawing/2014/main" id="{684CAF4B-F030-4919-B3B2-386D24CE8A1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z="1000" dirty="0"/>
          </a:p>
        </p:txBody>
      </p:sp>
      <p:sp>
        <p:nvSpPr>
          <p:cNvPr id="16387" name="Slide Number Placeholder 3">
            <a:extLst>
              <a:ext uri="{FF2B5EF4-FFF2-40B4-BE49-F238E27FC236}">
                <a16:creationId xmlns:a16="http://schemas.microsoft.com/office/drawing/2014/main" id="{81F556C6-DF96-4580-A277-5001226A914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8255" indent="-291636">
              <a:defRPr>
                <a:solidFill>
                  <a:schemeClr val="tx1"/>
                </a:solidFill>
                <a:latin typeface="Calibri" panose="020F0502020204030204" pitchFamily="34" charset="0"/>
              </a:defRPr>
            </a:lvl2pPr>
            <a:lvl3pPr marL="1166546" indent="-233309">
              <a:defRPr>
                <a:solidFill>
                  <a:schemeClr val="tx1"/>
                </a:solidFill>
                <a:latin typeface="Calibri" panose="020F0502020204030204" pitchFamily="34" charset="0"/>
              </a:defRPr>
            </a:lvl3pPr>
            <a:lvl4pPr marL="1633164" indent="-233309">
              <a:defRPr>
                <a:solidFill>
                  <a:schemeClr val="tx1"/>
                </a:solidFill>
                <a:latin typeface="Calibri" panose="020F0502020204030204" pitchFamily="34" charset="0"/>
              </a:defRPr>
            </a:lvl4pPr>
            <a:lvl5pPr marL="2099782" indent="-233309">
              <a:defRPr>
                <a:solidFill>
                  <a:schemeClr val="tx1"/>
                </a:solidFill>
                <a:latin typeface="Calibri" panose="020F0502020204030204" pitchFamily="34" charset="0"/>
              </a:defRPr>
            </a:lvl5pPr>
            <a:lvl6pPr marL="2566401" indent="-233309" eaLnBrk="0" fontAlgn="base" hangingPunct="0">
              <a:spcBef>
                <a:spcPct val="0"/>
              </a:spcBef>
              <a:spcAft>
                <a:spcPct val="0"/>
              </a:spcAft>
              <a:defRPr>
                <a:solidFill>
                  <a:schemeClr val="tx1"/>
                </a:solidFill>
                <a:latin typeface="Calibri" panose="020F0502020204030204" pitchFamily="34" charset="0"/>
              </a:defRPr>
            </a:lvl6pPr>
            <a:lvl7pPr marL="3033019" indent="-233309" eaLnBrk="0" fontAlgn="base" hangingPunct="0">
              <a:spcBef>
                <a:spcPct val="0"/>
              </a:spcBef>
              <a:spcAft>
                <a:spcPct val="0"/>
              </a:spcAft>
              <a:defRPr>
                <a:solidFill>
                  <a:schemeClr val="tx1"/>
                </a:solidFill>
                <a:latin typeface="Calibri" panose="020F0502020204030204" pitchFamily="34" charset="0"/>
              </a:defRPr>
            </a:lvl7pPr>
            <a:lvl8pPr marL="3499637" indent="-233309" eaLnBrk="0" fontAlgn="base" hangingPunct="0">
              <a:spcBef>
                <a:spcPct val="0"/>
              </a:spcBef>
              <a:spcAft>
                <a:spcPct val="0"/>
              </a:spcAft>
              <a:defRPr>
                <a:solidFill>
                  <a:schemeClr val="tx1"/>
                </a:solidFill>
                <a:latin typeface="Calibri" panose="020F0502020204030204" pitchFamily="34" charset="0"/>
              </a:defRPr>
            </a:lvl8pPr>
            <a:lvl9pPr marL="3966256" indent="-233309" eaLnBrk="0" fontAlgn="base" hangingPunct="0">
              <a:spcBef>
                <a:spcPct val="0"/>
              </a:spcBef>
              <a:spcAft>
                <a:spcPct val="0"/>
              </a:spcAft>
              <a:defRPr>
                <a:solidFill>
                  <a:schemeClr val="tx1"/>
                </a:solidFill>
                <a:latin typeface="Calibri" panose="020F0502020204030204" pitchFamily="34" charset="0"/>
              </a:defRPr>
            </a:lvl9pPr>
          </a:lstStyle>
          <a:p>
            <a:pPr defTabSz="933237" fontAlgn="base">
              <a:spcBef>
                <a:spcPct val="0"/>
              </a:spcBef>
              <a:spcAft>
                <a:spcPct val="0"/>
              </a:spcAft>
              <a:defRPr/>
            </a:pPr>
            <a:fld id="{B6D723D3-BAE4-46AF-8D5A-DC4F3F3BE62C}" type="slidenum">
              <a:rPr lang="en-US" altLang="en-US">
                <a:solidFill>
                  <a:prstClr val="black"/>
                </a:solidFill>
              </a:rPr>
              <a:pPr defTabSz="933237" fontAlgn="base">
                <a:spcBef>
                  <a:spcPct val="0"/>
                </a:spcBef>
                <a:spcAft>
                  <a:spcPct val="0"/>
                </a:spcAft>
                <a:defRPr/>
              </a:pPr>
              <a:t>93</a:t>
            </a:fld>
            <a:endParaRPr lang="en-US" altLang="en-US">
              <a:solidFill>
                <a:prstClr val="black"/>
              </a:solidFill>
            </a:endParaRPr>
          </a:p>
        </p:txBody>
      </p:sp>
    </p:spTree>
    <p:extLst>
      <p:ext uri="{BB962C8B-B14F-4D97-AF65-F5344CB8AC3E}">
        <p14:creationId xmlns:p14="http://schemas.microsoft.com/office/powerpoint/2010/main" val="14340839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B991C3ED-7F6B-48E7-8385-C887B396910E}"/>
              </a:ext>
            </a:extLst>
          </p:cNvPr>
          <p:cNvSpPr>
            <a:spLocks noGrp="1" noRot="1" noChangeAspect="1" noChangeArrowheads="1" noTextEdit="1"/>
          </p:cNvSpPr>
          <p:nvPr>
            <p:ph type="sldImg"/>
          </p:nvPr>
        </p:nvSpPr>
        <p:spPr bwMode="auto">
          <a:xfrm>
            <a:off x="1417638" y="1163638"/>
            <a:ext cx="4187825" cy="31416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a:extLst>
              <a:ext uri="{FF2B5EF4-FFF2-40B4-BE49-F238E27FC236}">
                <a16:creationId xmlns:a16="http://schemas.microsoft.com/office/drawing/2014/main" id="{684CAF4B-F030-4919-B3B2-386D24CE8A1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z="1000" dirty="0"/>
          </a:p>
        </p:txBody>
      </p:sp>
      <p:sp>
        <p:nvSpPr>
          <p:cNvPr id="16387" name="Slide Number Placeholder 3">
            <a:extLst>
              <a:ext uri="{FF2B5EF4-FFF2-40B4-BE49-F238E27FC236}">
                <a16:creationId xmlns:a16="http://schemas.microsoft.com/office/drawing/2014/main" id="{81F556C6-DF96-4580-A277-5001226A914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8255" indent="-291636">
              <a:defRPr>
                <a:solidFill>
                  <a:schemeClr val="tx1"/>
                </a:solidFill>
                <a:latin typeface="Calibri" panose="020F0502020204030204" pitchFamily="34" charset="0"/>
              </a:defRPr>
            </a:lvl2pPr>
            <a:lvl3pPr marL="1166546" indent="-233309">
              <a:defRPr>
                <a:solidFill>
                  <a:schemeClr val="tx1"/>
                </a:solidFill>
                <a:latin typeface="Calibri" panose="020F0502020204030204" pitchFamily="34" charset="0"/>
              </a:defRPr>
            </a:lvl3pPr>
            <a:lvl4pPr marL="1633164" indent="-233309">
              <a:defRPr>
                <a:solidFill>
                  <a:schemeClr val="tx1"/>
                </a:solidFill>
                <a:latin typeface="Calibri" panose="020F0502020204030204" pitchFamily="34" charset="0"/>
              </a:defRPr>
            </a:lvl4pPr>
            <a:lvl5pPr marL="2099782" indent="-233309">
              <a:defRPr>
                <a:solidFill>
                  <a:schemeClr val="tx1"/>
                </a:solidFill>
                <a:latin typeface="Calibri" panose="020F0502020204030204" pitchFamily="34" charset="0"/>
              </a:defRPr>
            </a:lvl5pPr>
            <a:lvl6pPr marL="2566401" indent="-233309" eaLnBrk="0" fontAlgn="base" hangingPunct="0">
              <a:spcBef>
                <a:spcPct val="0"/>
              </a:spcBef>
              <a:spcAft>
                <a:spcPct val="0"/>
              </a:spcAft>
              <a:defRPr>
                <a:solidFill>
                  <a:schemeClr val="tx1"/>
                </a:solidFill>
                <a:latin typeface="Calibri" panose="020F0502020204030204" pitchFamily="34" charset="0"/>
              </a:defRPr>
            </a:lvl6pPr>
            <a:lvl7pPr marL="3033019" indent="-233309" eaLnBrk="0" fontAlgn="base" hangingPunct="0">
              <a:spcBef>
                <a:spcPct val="0"/>
              </a:spcBef>
              <a:spcAft>
                <a:spcPct val="0"/>
              </a:spcAft>
              <a:defRPr>
                <a:solidFill>
                  <a:schemeClr val="tx1"/>
                </a:solidFill>
                <a:latin typeface="Calibri" panose="020F0502020204030204" pitchFamily="34" charset="0"/>
              </a:defRPr>
            </a:lvl7pPr>
            <a:lvl8pPr marL="3499637" indent="-233309" eaLnBrk="0" fontAlgn="base" hangingPunct="0">
              <a:spcBef>
                <a:spcPct val="0"/>
              </a:spcBef>
              <a:spcAft>
                <a:spcPct val="0"/>
              </a:spcAft>
              <a:defRPr>
                <a:solidFill>
                  <a:schemeClr val="tx1"/>
                </a:solidFill>
                <a:latin typeface="Calibri" panose="020F0502020204030204" pitchFamily="34" charset="0"/>
              </a:defRPr>
            </a:lvl8pPr>
            <a:lvl9pPr marL="3966256" indent="-233309" eaLnBrk="0" fontAlgn="base" hangingPunct="0">
              <a:spcBef>
                <a:spcPct val="0"/>
              </a:spcBef>
              <a:spcAft>
                <a:spcPct val="0"/>
              </a:spcAft>
              <a:defRPr>
                <a:solidFill>
                  <a:schemeClr val="tx1"/>
                </a:solidFill>
                <a:latin typeface="Calibri" panose="020F0502020204030204" pitchFamily="34" charset="0"/>
              </a:defRPr>
            </a:lvl9pPr>
          </a:lstStyle>
          <a:p>
            <a:pPr defTabSz="933237" fontAlgn="base">
              <a:spcBef>
                <a:spcPct val="0"/>
              </a:spcBef>
              <a:spcAft>
                <a:spcPct val="0"/>
              </a:spcAft>
              <a:defRPr/>
            </a:pPr>
            <a:fld id="{B6D723D3-BAE4-46AF-8D5A-DC4F3F3BE62C}" type="slidenum">
              <a:rPr lang="en-US" altLang="en-US">
                <a:solidFill>
                  <a:prstClr val="black"/>
                </a:solidFill>
              </a:rPr>
              <a:pPr defTabSz="933237" fontAlgn="base">
                <a:spcBef>
                  <a:spcPct val="0"/>
                </a:spcBef>
                <a:spcAft>
                  <a:spcPct val="0"/>
                </a:spcAft>
                <a:defRPr/>
              </a:pPr>
              <a:t>6</a:t>
            </a:fld>
            <a:endParaRPr lang="en-US" altLang="en-US">
              <a:solidFill>
                <a:prstClr val="black"/>
              </a:solidFill>
            </a:endParaRPr>
          </a:p>
        </p:txBody>
      </p:sp>
    </p:spTree>
    <p:extLst>
      <p:ext uri="{BB962C8B-B14F-4D97-AF65-F5344CB8AC3E}">
        <p14:creationId xmlns:p14="http://schemas.microsoft.com/office/powerpoint/2010/main" val="422634294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B991C3ED-7F6B-48E7-8385-C887B396910E}"/>
              </a:ext>
            </a:extLst>
          </p:cNvPr>
          <p:cNvSpPr>
            <a:spLocks noGrp="1" noRot="1" noChangeAspect="1" noChangeArrowheads="1" noTextEdit="1"/>
          </p:cNvSpPr>
          <p:nvPr>
            <p:ph type="sldImg"/>
          </p:nvPr>
        </p:nvSpPr>
        <p:spPr bwMode="auto">
          <a:xfrm>
            <a:off x="1417638" y="1163638"/>
            <a:ext cx="4187825" cy="31416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a:extLst>
              <a:ext uri="{FF2B5EF4-FFF2-40B4-BE49-F238E27FC236}">
                <a16:creationId xmlns:a16="http://schemas.microsoft.com/office/drawing/2014/main" id="{684CAF4B-F030-4919-B3B2-386D24CE8A1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z="1000" dirty="0"/>
          </a:p>
        </p:txBody>
      </p:sp>
      <p:sp>
        <p:nvSpPr>
          <p:cNvPr id="16387" name="Slide Number Placeholder 3">
            <a:extLst>
              <a:ext uri="{FF2B5EF4-FFF2-40B4-BE49-F238E27FC236}">
                <a16:creationId xmlns:a16="http://schemas.microsoft.com/office/drawing/2014/main" id="{81F556C6-DF96-4580-A277-5001226A914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8255" indent="-291636">
              <a:defRPr>
                <a:solidFill>
                  <a:schemeClr val="tx1"/>
                </a:solidFill>
                <a:latin typeface="Calibri" panose="020F0502020204030204" pitchFamily="34" charset="0"/>
              </a:defRPr>
            </a:lvl2pPr>
            <a:lvl3pPr marL="1166546" indent="-233309">
              <a:defRPr>
                <a:solidFill>
                  <a:schemeClr val="tx1"/>
                </a:solidFill>
                <a:latin typeface="Calibri" panose="020F0502020204030204" pitchFamily="34" charset="0"/>
              </a:defRPr>
            </a:lvl3pPr>
            <a:lvl4pPr marL="1633164" indent="-233309">
              <a:defRPr>
                <a:solidFill>
                  <a:schemeClr val="tx1"/>
                </a:solidFill>
                <a:latin typeface="Calibri" panose="020F0502020204030204" pitchFamily="34" charset="0"/>
              </a:defRPr>
            </a:lvl4pPr>
            <a:lvl5pPr marL="2099782" indent="-233309">
              <a:defRPr>
                <a:solidFill>
                  <a:schemeClr val="tx1"/>
                </a:solidFill>
                <a:latin typeface="Calibri" panose="020F0502020204030204" pitchFamily="34" charset="0"/>
              </a:defRPr>
            </a:lvl5pPr>
            <a:lvl6pPr marL="2566401" indent="-233309" eaLnBrk="0" fontAlgn="base" hangingPunct="0">
              <a:spcBef>
                <a:spcPct val="0"/>
              </a:spcBef>
              <a:spcAft>
                <a:spcPct val="0"/>
              </a:spcAft>
              <a:defRPr>
                <a:solidFill>
                  <a:schemeClr val="tx1"/>
                </a:solidFill>
                <a:latin typeface="Calibri" panose="020F0502020204030204" pitchFamily="34" charset="0"/>
              </a:defRPr>
            </a:lvl6pPr>
            <a:lvl7pPr marL="3033019" indent="-233309" eaLnBrk="0" fontAlgn="base" hangingPunct="0">
              <a:spcBef>
                <a:spcPct val="0"/>
              </a:spcBef>
              <a:spcAft>
                <a:spcPct val="0"/>
              </a:spcAft>
              <a:defRPr>
                <a:solidFill>
                  <a:schemeClr val="tx1"/>
                </a:solidFill>
                <a:latin typeface="Calibri" panose="020F0502020204030204" pitchFamily="34" charset="0"/>
              </a:defRPr>
            </a:lvl7pPr>
            <a:lvl8pPr marL="3499637" indent="-233309" eaLnBrk="0" fontAlgn="base" hangingPunct="0">
              <a:spcBef>
                <a:spcPct val="0"/>
              </a:spcBef>
              <a:spcAft>
                <a:spcPct val="0"/>
              </a:spcAft>
              <a:defRPr>
                <a:solidFill>
                  <a:schemeClr val="tx1"/>
                </a:solidFill>
                <a:latin typeface="Calibri" panose="020F0502020204030204" pitchFamily="34" charset="0"/>
              </a:defRPr>
            </a:lvl8pPr>
            <a:lvl9pPr marL="3966256" indent="-233309" eaLnBrk="0" fontAlgn="base" hangingPunct="0">
              <a:spcBef>
                <a:spcPct val="0"/>
              </a:spcBef>
              <a:spcAft>
                <a:spcPct val="0"/>
              </a:spcAft>
              <a:defRPr>
                <a:solidFill>
                  <a:schemeClr val="tx1"/>
                </a:solidFill>
                <a:latin typeface="Calibri" panose="020F0502020204030204" pitchFamily="34" charset="0"/>
              </a:defRPr>
            </a:lvl9pPr>
          </a:lstStyle>
          <a:p>
            <a:pPr defTabSz="933237" fontAlgn="base">
              <a:spcBef>
                <a:spcPct val="0"/>
              </a:spcBef>
              <a:spcAft>
                <a:spcPct val="0"/>
              </a:spcAft>
              <a:defRPr/>
            </a:pPr>
            <a:fld id="{B6D723D3-BAE4-46AF-8D5A-DC4F3F3BE62C}" type="slidenum">
              <a:rPr lang="en-US" altLang="en-US">
                <a:solidFill>
                  <a:prstClr val="black"/>
                </a:solidFill>
              </a:rPr>
              <a:pPr defTabSz="933237" fontAlgn="base">
                <a:spcBef>
                  <a:spcPct val="0"/>
                </a:spcBef>
                <a:spcAft>
                  <a:spcPct val="0"/>
                </a:spcAft>
                <a:defRPr/>
              </a:pPr>
              <a:t>94</a:t>
            </a:fld>
            <a:endParaRPr lang="en-US" altLang="en-US">
              <a:solidFill>
                <a:prstClr val="black"/>
              </a:solidFill>
            </a:endParaRPr>
          </a:p>
        </p:txBody>
      </p:sp>
    </p:spTree>
    <p:extLst>
      <p:ext uri="{BB962C8B-B14F-4D97-AF65-F5344CB8AC3E}">
        <p14:creationId xmlns:p14="http://schemas.microsoft.com/office/powerpoint/2010/main" val="178385243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B991C3ED-7F6B-48E7-8385-C887B396910E}"/>
              </a:ext>
            </a:extLst>
          </p:cNvPr>
          <p:cNvSpPr>
            <a:spLocks noGrp="1" noRot="1" noChangeAspect="1" noChangeArrowheads="1" noTextEdit="1"/>
          </p:cNvSpPr>
          <p:nvPr>
            <p:ph type="sldImg"/>
          </p:nvPr>
        </p:nvSpPr>
        <p:spPr bwMode="auto">
          <a:xfrm>
            <a:off x="1417638" y="1163638"/>
            <a:ext cx="4187825" cy="31416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a:extLst>
              <a:ext uri="{FF2B5EF4-FFF2-40B4-BE49-F238E27FC236}">
                <a16:creationId xmlns:a16="http://schemas.microsoft.com/office/drawing/2014/main" id="{684CAF4B-F030-4919-B3B2-386D24CE8A1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1000" dirty="0"/>
              <a:t>Cyber forensics in exercise (</a:t>
            </a:r>
            <a:r>
              <a:rPr lang="en-US" altLang="en-US" sz="1000"/>
              <a:t>Cyber Storm)?</a:t>
            </a:r>
            <a:endParaRPr lang="en-US" altLang="en-US" sz="1000" dirty="0"/>
          </a:p>
        </p:txBody>
      </p:sp>
      <p:sp>
        <p:nvSpPr>
          <p:cNvPr id="16387" name="Slide Number Placeholder 3">
            <a:extLst>
              <a:ext uri="{FF2B5EF4-FFF2-40B4-BE49-F238E27FC236}">
                <a16:creationId xmlns:a16="http://schemas.microsoft.com/office/drawing/2014/main" id="{81F556C6-DF96-4580-A277-5001226A914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8255" indent="-291636">
              <a:defRPr>
                <a:solidFill>
                  <a:schemeClr val="tx1"/>
                </a:solidFill>
                <a:latin typeface="Calibri" panose="020F0502020204030204" pitchFamily="34" charset="0"/>
              </a:defRPr>
            </a:lvl2pPr>
            <a:lvl3pPr marL="1166546" indent="-233309">
              <a:defRPr>
                <a:solidFill>
                  <a:schemeClr val="tx1"/>
                </a:solidFill>
                <a:latin typeface="Calibri" panose="020F0502020204030204" pitchFamily="34" charset="0"/>
              </a:defRPr>
            </a:lvl3pPr>
            <a:lvl4pPr marL="1633164" indent="-233309">
              <a:defRPr>
                <a:solidFill>
                  <a:schemeClr val="tx1"/>
                </a:solidFill>
                <a:latin typeface="Calibri" panose="020F0502020204030204" pitchFamily="34" charset="0"/>
              </a:defRPr>
            </a:lvl4pPr>
            <a:lvl5pPr marL="2099782" indent="-233309">
              <a:defRPr>
                <a:solidFill>
                  <a:schemeClr val="tx1"/>
                </a:solidFill>
                <a:latin typeface="Calibri" panose="020F0502020204030204" pitchFamily="34" charset="0"/>
              </a:defRPr>
            </a:lvl5pPr>
            <a:lvl6pPr marL="2566401" indent="-233309" eaLnBrk="0" fontAlgn="base" hangingPunct="0">
              <a:spcBef>
                <a:spcPct val="0"/>
              </a:spcBef>
              <a:spcAft>
                <a:spcPct val="0"/>
              </a:spcAft>
              <a:defRPr>
                <a:solidFill>
                  <a:schemeClr val="tx1"/>
                </a:solidFill>
                <a:latin typeface="Calibri" panose="020F0502020204030204" pitchFamily="34" charset="0"/>
              </a:defRPr>
            </a:lvl6pPr>
            <a:lvl7pPr marL="3033019" indent="-233309" eaLnBrk="0" fontAlgn="base" hangingPunct="0">
              <a:spcBef>
                <a:spcPct val="0"/>
              </a:spcBef>
              <a:spcAft>
                <a:spcPct val="0"/>
              </a:spcAft>
              <a:defRPr>
                <a:solidFill>
                  <a:schemeClr val="tx1"/>
                </a:solidFill>
                <a:latin typeface="Calibri" panose="020F0502020204030204" pitchFamily="34" charset="0"/>
              </a:defRPr>
            </a:lvl7pPr>
            <a:lvl8pPr marL="3499637" indent="-233309" eaLnBrk="0" fontAlgn="base" hangingPunct="0">
              <a:spcBef>
                <a:spcPct val="0"/>
              </a:spcBef>
              <a:spcAft>
                <a:spcPct val="0"/>
              </a:spcAft>
              <a:defRPr>
                <a:solidFill>
                  <a:schemeClr val="tx1"/>
                </a:solidFill>
                <a:latin typeface="Calibri" panose="020F0502020204030204" pitchFamily="34" charset="0"/>
              </a:defRPr>
            </a:lvl8pPr>
            <a:lvl9pPr marL="3966256" indent="-233309" eaLnBrk="0" fontAlgn="base" hangingPunct="0">
              <a:spcBef>
                <a:spcPct val="0"/>
              </a:spcBef>
              <a:spcAft>
                <a:spcPct val="0"/>
              </a:spcAft>
              <a:defRPr>
                <a:solidFill>
                  <a:schemeClr val="tx1"/>
                </a:solidFill>
                <a:latin typeface="Calibri" panose="020F0502020204030204" pitchFamily="34" charset="0"/>
              </a:defRPr>
            </a:lvl9pPr>
          </a:lstStyle>
          <a:p>
            <a:pPr defTabSz="933237" fontAlgn="base">
              <a:spcBef>
                <a:spcPct val="0"/>
              </a:spcBef>
              <a:spcAft>
                <a:spcPct val="0"/>
              </a:spcAft>
              <a:defRPr/>
            </a:pPr>
            <a:fld id="{B6D723D3-BAE4-46AF-8D5A-DC4F3F3BE62C}" type="slidenum">
              <a:rPr lang="en-US" altLang="en-US">
                <a:solidFill>
                  <a:prstClr val="black"/>
                </a:solidFill>
              </a:rPr>
              <a:pPr defTabSz="933237" fontAlgn="base">
                <a:spcBef>
                  <a:spcPct val="0"/>
                </a:spcBef>
                <a:spcAft>
                  <a:spcPct val="0"/>
                </a:spcAft>
                <a:defRPr/>
              </a:pPr>
              <a:t>95</a:t>
            </a:fld>
            <a:endParaRPr lang="en-US" altLang="en-US">
              <a:solidFill>
                <a:prstClr val="black"/>
              </a:solidFill>
            </a:endParaRPr>
          </a:p>
        </p:txBody>
      </p:sp>
    </p:spTree>
    <p:extLst>
      <p:ext uri="{BB962C8B-B14F-4D97-AF65-F5344CB8AC3E}">
        <p14:creationId xmlns:p14="http://schemas.microsoft.com/office/powerpoint/2010/main" val="146289808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B991C3ED-7F6B-48E7-8385-C887B396910E}"/>
              </a:ext>
            </a:extLst>
          </p:cNvPr>
          <p:cNvSpPr>
            <a:spLocks noGrp="1" noRot="1" noChangeAspect="1" noChangeArrowheads="1" noTextEdit="1"/>
          </p:cNvSpPr>
          <p:nvPr>
            <p:ph type="sldImg"/>
          </p:nvPr>
        </p:nvSpPr>
        <p:spPr bwMode="auto">
          <a:xfrm>
            <a:off x="1417638" y="1163638"/>
            <a:ext cx="4187825" cy="31416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a:extLst>
              <a:ext uri="{FF2B5EF4-FFF2-40B4-BE49-F238E27FC236}">
                <a16:creationId xmlns:a16="http://schemas.microsoft.com/office/drawing/2014/main" id="{684CAF4B-F030-4919-B3B2-386D24CE8A1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a:spcBef>
                <a:spcPts val="0"/>
              </a:spcBef>
              <a:spcAft>
                <a:spcPts val="0"/>
              </a:spcAft>
            </a:pPr>
            <a:r>
              <a:rPr lang="en-US" sz="1800" b="1" u="sng" dirty="0">
                <a:effectLst/>
                <a:latin typeface="Calibri" panose="020F0502020204030204" pitchFamily="34" charset="0"/>
                <a:ea typeface="Times New Roman" panose="02020603050405020304" pitchFamily="18" charset="0"/>
                <a:cs typeface="Times New Roman" panose="02020603050405020304" pitchFamily="18" charset="0"/>
              </a:rPr>
              <a:t>20 July</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Location (confirmed):</a:t>
            </a:r>
          </a:p>
          <a:p>
            <a:pPr marL="457200" marR="0">
              <a:spcBef>
                <a:spcPts val="0"/>
              </a:spcBef>
              <a:spcAft>
                <a:spcPts val="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University of Hawaiʻi – West </a:t>
            </a:r>
            <a:r>
              <a:rPr lang="en-US" sz="1800" dirty="0" err="1">
                <a:effectLst/>
                <a:latin typeface="Calibri" panose="020F0502020204030204" pitchFamily="34" charset="0"/>
                <a:ea typeface="Times New Roman" panose="02020603050405020304" pitchFamily="18" charset="0"/>
                <a:cs typeface="Times New Roman" panose="02020603050405020304" pitchFamily="18" charset="0"/>
              </a:rPr>
              <a:t>Oʻahu</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marR="0">
              <a:spcBef>
                <a:spcPts val="0"/>
              </a:spcBef>
              <a:spcAft>
                <a:spcPts val="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Multi-purpose Room - Building C208</a:t>
            </a:r>
          </a:p>
          <a:p>
            <a:pPr marL="457200" marR="0">
              <a:spcBef>
                <a:spcPts val="0"/>
              </a:spcBef>
              <a:spcAft>
                <a:spcPts val="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91-1001 Farrington Hwy</a:t>
            </a:r>
          </a:p>
          <a:p>
            <a:pPr marL="457200" marR="0">
              <a:spcBef>
                <a:spcPts val="0"/>
              </a:spcBef>
              <a:spcAft>
                <a:spcPts val="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Kapolei, HI 96707</a:t>
            </a: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Agenda: TBD</a:t>
            </a: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Notes:</a:t>
            </a:r>
          </a:p>
          <a:p>
            <a:pPr marL="342900" marR="0" lvl="0" indent="-342900">
              <a:spcBef>
                <a:spcPts val="0"/>
              </a:spcBef>
              <a:spcAft>
                <a:spcPts val="0"/>
              </a:spcAft>
              <a:buFont typeface="Symbol" panose="05050102010706020507" pitchFamily="18" charset="2"/>
              <a:buChar char=""/>
            </a:pPr>
            <a:r>
              <a:rPr lang="en-US" sz="18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Placeholder/agenda NLT 6/9</a:t>
            </a:r>
          </a:p>
          <a:p>
            <a:pPr marL="342900" marR="0" lvl="0" indent="-342900">
              <a:spcBef>
                <a:spcPts val="0"/>
              </a:spcBef>
              <a:spcAft>
                <a:spcPts val="0"/>
              </a:spcAft>
              <a:buFont typeface="Symbol" panose="05050102010706020507" pitchFamily="18" charset="2"/>
              <a:buChar char=""/>
            </a:pPr>
            <a:r>
              <a:rPr lang="en-US" sz="18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Read aheads NLT 7/7</a:t>
            </a:r>
          </a:p>
          <a:p>
            <a:pPr eaLnBrk="1" hangingPunct="1">
              <a:spcBef>
                <a:spcPct val="0"/>
              </a:spcBef>
            </a:pPr>
            <a:endParaRPr lang="en-US" altLang="en-US" sz="1000" dirty="0"/>
          </a:p>
        </p:txBody>
      </p:sp>
      <p:sp>
        <p:nvSpPr>
          <p:cNvPr id="16387" name="Slide Number Placeholder 3">
            <a:extLst>
              <a:ext uri="{FF2B5EF4-FFF2-40B4-BE49-F238E27FC236}">
                <a16:creationId xmlns:a16="http://schemas.microsoft.com/office/drawing/2014/main" id="{81F556C6-DF96-4580-A277-5001226A914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8255" indent="-291636">
              <a:defRPr>
                <a:solidFill>
                  <a:schemeClr val="tx1"/>
                </a:solidFill>
                <a:latin typeface="Calibri" panose="020F0502020204030204" pitchFamily="34" charset="0"/>
              </a:defRPr>
            </a:lvl2pPr>
            <a:lvl3pPr marL="1166546" indent="-233309">
              <a:defRPr>
                <a:solidFill>
                  <a:schemeClr val="tx1"/>
                </a:solidFill>
                <a:latin typeface="Calibri" panose="020F0502020204030204" pitchFamily="34" charset="0"/>
              </a:defRPr>
            </a:lvl3pPr>
            <a:lvl4pPr marL="1633164" indent="-233309">
              <a:defRPr>
                <a:solidFill>
                  <a:schemeClr val="tx1"/>
                </a:solidFill>
                <a:latin typeface="Calibri" panose="020F0502020204030204" pitchFamily="34" charset="0"/>
              </a:defRPr>
            </a:lvl4pPr>
            <a:lvl5pPr marL="2099782" indent="-233309">
              <a:defRPr>
                <a:solidFill>
                  <a:schemeClr val="tx1"/>
                </a:solidFill>
                <a:latin typeface="Calibri" panose="020F0502020204030204" pitchFamily="34" charset="0"/>
              </a:defRPr>
            </a:lvl5pPr>
            <a:lvl6pPr marL="2566401" indent="-233309" eaLnBrk="0" fontAlgn="base" hangingPunct="0">
              <a:spcBef>
                <a:spcPct val="0"/>
              </a:spcBef>
              <a:spcAft>
                <a:spcPct val="0"/>
              </a:spcAft>
              <a:defRPr>
                <a:solidFill>
                  <a:schemeClr val="tx1"/>
                </a:solidFill>
                <a:latin typeface="Calibri" panose="020F0502020204030204" pitchFamily="34" charset="0"/>
              </a:defRPr>
            </a:lvl6pPr>
            <a:lvl7pPr marL="3033019" indent="-233309" eaLnBrk="0" fontAlgn="base" hangingPunct="0">
              <a:spcBef>
                <a:spcPct val="0"/>
              </a:spcBef>
              <a:spcAft>
                <a:spcPct val="0"/>
              </a:spcAft>
              <a:defRPr>
                <a:solidFill>
                  <a:schemeClr val="tx1"/>
                </a:solidFill>
                <a:latin typeface="Calibri" panose="020F0502020204030204" pitchFamily="34" charset="0"/>
              </a:defRPr>
            </a:lvl7pPr>
            <a:lvl8pPr marL="3499637" indent="-233309" eaLnBrk="0" fontAlgn="base" hangingPunct="0">
              <a:spcBef>
                <a:spcPct val="0"/>
              </a:spcBef>
              <a:spcAft>
                <a:spcPct val="0"/>
              </a:spcAft>
              <a:defRPr>
                <a:solidFill>
                  <a:schemeClr val="tx1"/>
                </a:solidFill>
                <a:latin typeface="Calibri" panose="020F0502020204030204" pitchFamily="34" charset="0"/>
              </a:defRPr>
            </a:lvl8pPr>
            <a:lvl9pPr marL="3966256" indent="-233309" eaLnBrk="0" fontAlgn="base" hangingPunct="0">
              <a:spcBef>
                <a:spcPct val="0"/>
              </a:spcBef>
              <a:spcAft>
                <a:spcPct val="0"/>
              </a:spcAft>
              <a:defRPr>
                <a:solidFill>
                  <a:schemeClr val="tx1"/>
                </a:solidFill>
                <a:latin typeface="Calibri" panose="020F0502020204030204" pitchFamily="34" charset="0"/>
              </a:defRPr>
            </a:lvl9pPr>
          </a:lstStyle>
          <a:p>
            <a:pPr defTabSz="933237" fontAlgn="base">
              <a:spcBef>
                <a:spcPct val="0"/>
              </a:spcBef>
              <a:spcAft>
                <a:spcPct val="0"/>
              </a:spcAft>
              <a:defRPr/>
            </a:pPr>
            <a:fld id="{B6D723D3-BAE4-46AF-8D5A-DC4F3F3BE62C}" type="slidenum">
              <a:rPr lang="en-US" altLang="en-US">
                <a:solidFill>
                  <a:prstClr val="black"/>
                </a:solidFill>
              </a:rPr>
              <a:pPr defTabSz="933237" fontAlgn="base">
                <a:spcBef>
                  <a:spcPct val="0"/>
                </a:spcBef>
                <a:spcAft>
                  <a:spcPct val="0"/>
                </a:spcAft>
                <a:defRPr/>
              </a:pPr>
              <a:t>96</a:t>
            </a:fld>
            <a:endParaRPr lang="en-US" altLang="en-US">
              <a:solidFill>
                <a:prstClr val="black"/>
              </a:solidFill>
            </a:endParaRPr>
          </a:p>
        </p:txBody>
      </p:sp>
    </p:spTree>
    <p:extLst>
      <p:ext uri="{BB962C8B-B14F-4D97-AF65-F5344CB8AC3E}">
        <p14:creationId xmlns:p14="http://schemas.microsoft.com/office/powerpoint/2010/main" val="101053735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B991C3ED-7F6B-48E7-8385-C887B396910E}"/>
              </a:ext>
            </a:extLst>
          </p:cNvPr>
          <p:cNvSpPr>
            <a:spLocks noGrp="1" noRot="1" noChangeAspect="1" noChangeArrowheads="1" noTextEdit="1"/>
          </p:cNvSpPr>
          <p:nvPr>
            <p:ph type="sldImg"/>
          </p:nvPr>
        </p:nvSpPr>
        <p:spPr bwMode="auto">
          <a:xfrm>
            <a:off x="1417638" y="1163638"/>
            <a:ext cx="4187825" cy="31416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a:extLst>
              <a:ext uri="{FF2B5EF4-FFF2-40B4-BE49-F238E27FC236}">
                <a16:creationId xmlns:a16="http://schemas.microsoft.com/office/drawing/2014/main" id="{684CAF4B-F030-4919-B3B2-386D24CE8A1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z="1000" dirty="0"/>
          </a:p>
        </p:txBody>
      </p:sp>
      <p:sp>
        <p:nvSpPr>
          <p:cNvPr id="16387" name="Slide Number Placeholder 3">
            <a:extLst>
              <a:ext uri="{FF2B5EF4-FFF2-40B4-BE49-F238E27FC236}">
                <a16:creationId xmlns:a16="http://schemas.microsoft.com/office/drawing/2014/main" id="{81F556C6-DF96-4580-A277-5001226A914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8255" indent="-291636">
              <a:defRPr>
                <a:solidFill>
                  <a:schemeClr val="tx1"/>
                </a:solidFill>
                <a:latin typeface="Calibri" panose="020F0502020204030204" pitchFamily="34" charset="0"/>
              </a:defRPr>
            </a:lvl2pPr>
            <a:lvl3pPr marL="1166546" indent="-233309">
              <a:defRPr>
                <a:solidFill>
                  <a:schemeClr val="tx1"/>
                </a:solidFill>
                <a:latin typeface="Calibri" panose="020F0502020204030204" pitchFamily="34" charset="0"/>
              </a:defRPr>
            </a:lvl3pPr>
            <a:lvl4pPr marL="1633164" indent="-233309">
              <a:defRPr>
                <a:solidFill>
                  <a:schemeClr val="tx1"/>
                </a:solidFill>
                <a:latin typeface="Calibri" panose="020F0502020204030204" pitchFamily="34" charset="0"/>
              </a:defRPr>
            </a:lvl4pPr>
            <a:lvl5pPr marL="2099782" indent="-233309">
              <a:defRPr>
                <a:solidFill>
                  <a:schemeClr val="tx1"/>
                </a:solidFill>
                <a:latin typeface="Calibri" panose="020F0502020204030204" pitchFamily="34" charset="0"/>
              </a:defRPr>
            </a:lvl5pPr>
            <a:lvl6pPr marL="2566401" indent="-233309" eaLnBrk="0" fontAlgn="base" hangingPunct="0">
              <a:spcBef>
                <a:spcPct val="0"/>
              </a:spcBef>
              <a:spcAft>
                <a:spcPct val="0"/>
              </a:spcAft>
              <a:defRPr>
                <a:solidFill>
                  <a:schemeClr val="tx1"/>
                </a:solidFill>
                <a:latin typeface="Calibri" panose="020F0502020204030204" pitchFamily="34" charset="0"/>
              </a:defRPr>
            </a:lvl6pPr>
            <a:lvl7pPr marL="3033019" indent="-233309" eaLnBrk="0" fontAlgn="base" hangingPunct="0">
              <a:spcBef>
                <a:spcPct val="0"/>
              </a:spcBef>
              <a:spcAft>
                <a:spcPct val="0"/>
              </a:spcAft>
              <a:defRPr>
                <a:solidFill>
                  <a:schemeClr val="tx1"/>
                </a:solidFill>
                <a:latin typeface="Calibri" panose="020F0502020204030204" pitchFamily="34" charset="0"/>
              </a:defRPr>
            </a:lvl7pPr>
            <a:lvl8pPr marL="3499637" indent="-233309" eaLnBrk="0" fontAlgn="base" hangingPunct="0">
              <a:spcBef>
                <a:spcPct val="0"/>
              </a:spcBef>
              <a:spcAft>
                <a:spcPct val="0"/>
              </a:spcAft>
              <a:defRPr>
                <a:solidFill>
                  <a:schemeClr val="tx1"/>
                </a:solidFill>
                <a:latin typeface="Calibri" panose="020F0502020204030204" pitchFamily="34" charset="0"/>
              </a:defRPr>
            </a:lvl8pPr>
            <a:lvl9pPr marL="3966256" indent="-233309" eaLnBrk="0" fontAlgn="base" hangingPunct="0">
              <a:spcBef>
                <a:spcPct val="0"/>
              </a:spcBef>
              <a:spcAft>
                <a:spcPct val="0"/>
              </a:spcAft>
              <a:defRPr>
                <a:solidFill>
                  <a:schemeClr val="tx1"/>
                </a:solidFill>
                <a:latin typeface="Calibri" panose="020F0502020204030204" pitchFamily="34" charset="0"/>
              </a:defRPr>
            </a:lvl9pPr>
          </a:lstStyle>
          <a:p>
            <a:pPr defTabSz="933237" fontAlgn="base">
              <a:spcBef>
                <a:spcPct val="0"/>
              </a:spcBef>
              <a:spcAft>
                <a:spcPct val="0"/>
              </a:spcAft>
              <a:defRPr/>
            </a:pPr>
            <a:fld id="{B6D723D3-BAE4-46AF-8D5A-DC4F3F3BE62C}" type="slidenum">
              <a:rPr lang="en-US" altLang="en-US">
                <a:solidFill>
                  <a:prstClr val="black"/>
                </a:solidFill>
              </a:rPr>
              <a:pPr defTabSz="933237" fontAlgn="base">
                <a:spcBef>
                  <a:spcPct val="0"/>
                </a:spcBef>
                <a:spcAft>
                  <a:spcPct val="0"/>
                </a:spcAft>
                <a:defRPr/>
              </a:pPr>
              <a:t>97</a:t>
            </a:fld>
            <a:endParaRPr lang="en-US" altLang="en-US">
              <a:solidFill>
                <a:prstClr val="black"/>
              </a:solidFill>
            </a:endParaRPr>
          </a:p>
        </p:txBody>
      </p:sp>
    </p:spTree>
    <p:extLst>
      <p:ext uri="{BB962C8B-B14F-4D97-AF65-F5344CB8AC3E}">
        <p14:creationId xmlns:p14="http://schemas.microsoft.com/office/powerpoint/2010/main" val="34857432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B991C3ED-7F6B-48E7-8385-C887B396910E}"/>
              </a:ext>
            </a:extLst>
          </p:cNvPr>
          <p:cNvSpPr>
            <a:spLocks noGrp="1" noRot="1" noChangeAspect="1" noChangeArrowheads="1" noTextEdit="1"/>
          </p:cNvSpPr>
          <p:nvPr>
            <p:ph type="sldImg"/>
          </p:nvPr>
        </p:nvSpPr>
        <p:spPr bwMode="auto">
          <a:xfrm>
            <a:off x="1463675" y="1184275"/>
            <a:ext cx="4264025" cy="31988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a:extLst>
              <a:ext uri="{FF2B5EF4-FFF2-40B4-BE49-F238E27FC236}">
                <a16:creationId xmlns:a16="http://schemas.microsoft.com/office/drawing/2014/main" id="{684CAF4B-F030-4919-B3B2-386D24CE8A1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4982" indent="-174982">
              <a:spcBef>
                <a:spcPct val="0"/>
              </a:spcBef>
              <a:buFont typeface="Arial" panose="020B0604020202020204" pitchFamily="34" charset="0"/>
              <a:buChar char="•"/>
            </a:pPr>
            <a:endParaRPr lang="en-US" altLang="en-US"/>
          </a:p>
        </p:txBody>
      </p:sp>
      <p:sp>
        <p:nvSpPr>
          <p:cNvPr id="16387" name="Slide Number Placeholder 3">
            <a:extLst>
              <a:ext uri="{FF2B5EF4-FFF2-40B4-BE49-F238E27FC236}">
                <a16:creationId xmlns:a16="http://schemas.microsoft.com/office/drawing/2014/main" id="{81F556C6-DF96-4580-A277-5001226A914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73875" indent="-297644">
              <a:defRPr>
                <a:solidFill>
                  <a:schemeClr val="tx1"/>
                </a:solidFill>
                <a:latin typeface="Calibri" panose="020F0502020204030204" pitchFamily="34" charset="0"/>
              </a:defRPr>
            </a:lvl2pPr>
            <a:lvl3pPr marL="1190577" indent="-238115">
              <a:defRPr>
                <a:solidFill>
                  <a:schemeClr val="tx1"/>
                </a:solidFill>
                <a:latin typeface="Calibri" panose="020F0502020204030204" pitchFamily="34" charset="0"/>
              </a:defRPr>
            </a:lvl3pPr>
            <a:lvl4pPr marL="1666807" indent="-238115">
              <a:defRPr>
                <a:solidFill>
                  <a:schemeClr val="tx1"/>
                </a:solidFill>
                <a:latin typeface="Calibri" panose="020F0502020204030204" pitchFamily="34" charset="0"/>
              </a:defRPr>
            </a:lvl4pPr>
            <a:lvl5pPr marL="2143038" indent="-238115">
              <a:defRPr>
                <a:solidFill>
                  <a:schemeClr val="tx1"/>
                </a:solidFill>
                <a:latin typeface="Calibri" panose="020F0502020204030204" pitchFamily="34" charset="0"/>
              </a:defRPr>
            </a:lvl5pPr>
            <a:lvl6pPr marL="2619269" indent="-238115" eaLnBrk="0" fontAlgn="base" hangingPunct="0">
              <a:spcBef>
                <a:spcPct val="0"/>
              </a:spcBef>
              <a:spcAft>
                <a:spcPct val="0"/>
              </a:spcAft>
              <a:defRPr>
                <a:solidFill>
                  <a:schemeClr val="tx1"/>
                </a:solidFill>
                <a:latin typeface="Calibri" panose="020F0502020204030204" pitchFamily="34" charset="0"/>
              </a:defRPr>
            </a:lvl6pPr>
            <a:lvl7pPr marL="3095499" indent="-238115" eaLnBrk="0" fontAlgn="base" hangingPunct="0">
              <a:spcBef>
                <a:spcPct val="0"/>
              </a:spcBef>
              <a:spcAft>
                <a:spcPct val="0"/>
              </a:spcAft>
              <a:defRPr>
                <a:solidFill>
                  <a:schemeClr val="tx1"/>
                </a:solidFill>
                <a:latin typeface="Calibri" panose="020F0502020204030204" pitchFamily="34" charset="0"/>
              </a:defRPr>
            </a:lvl7pPr>
            <a:lvl8pPr marL="3571730" indent="-238115" eaLnBrk="0" fontAlgn="base" hangingPunct="0">
              <a:spcBef>
                <a:spcPct val="0"/>
              </a:spcBef>
              <a:spcAft>
                <a:spcPct val="0"/>
              </a:spcAft>
              <a:defRPr>
                <a:solidFill>
                  <a:schemeClr val="tx1"/>
                </a:solidFill>
                <a:latin typeface="Calibri" panose="020F0502020204030204" pitchFamily="34" charset="0"/>
              </a:defRPr>
            </a:lvl8pPr>
            <a:lvl9pPr marL="4047961" indent="-238115"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52462" rtl="0" eaLnBrk="1" fontAlgn="base" latinLnBrk="0" hangingPunct="1">
              <a:lnSpc>
                <a:spcPct val="100000"/>
              </a:lnSpc>
              <a:spcBef>
                <a:spcPct val="0"/>
              </a:spcBef>
              <a:spcAft>
                <a:spcPct val="0"/>
              </a:spcAft>
              <a:buClrTx/>
              <a:buSzTx/>
              <a:buFontTx/>
              <a:buNone/>
              <a:tabLst/>
              <a:defRPr/>
            </a:pPr>
            <a:fld id="{B6D723D3-BAE4-46AF-8D5A-DC4F3F3BE62C}"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52462"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7856296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B991C3ED-7F6B-48E7-8385-C887B396910E}"/>
              </a:ext>
            </a:extLst>
          </p:cNvPr>
          <p:cNvSpPr>
            <a:spLocks noGrp="1" noRot="1" noChangeAspect="1" noChangeArrowheads="1" noTextEdit="1"/>
          </p:cNvSpPr>
          <p:nvPr>
            <p:ph type="sldImg"/>
          </p:nvPr>
        </p:nvSpPr>
        <p:spPr bwMode="auto">
          <a:xfrm>
            <a:off x="1417638" y="1163638"/>
            <a:ext cx="4187825" cy="31416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a:extLst>
              <a:ext uri="{FF2B5EF4-FFF2-40B4-BE49-F238E27FC236}">
                <a16:creationId xmlns:a16="http://schemas.microsoft.com/office/drawing/2014/main" id="{684CAF4B-F030-4919-B3B2-386D24CE8A1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466618" lvl="1">
              <a:spcBef>
                <a:spcPct val="0"/>
              </a:spcBef>
            </a:pPr>
            <a:endParaRPr lang="en-US" altLang="en-US"/>
          </a:p>
        </p:txBody>
      </p:sp>
      <p:sp>
        <p:nvSpPr>
          <p:cNvPr id="16387" name="Slide Number Placeholder 3">
            <a:extLst>
              <a:ext uri="{FF2B5EF4-FFF2-40B4-BE49-F238E27FC236}">
                <a16:creationId xmlns:a16="http://schemas.microsoft.com/office/drawing/2014/main" id="{81F556C6-DF96-4580-A277-5001226A914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8255" indent="-291636">
              <a:defRPr>
                <a:solidFill>
                  <a:schemeClr val="tx1"/>
                </a:solidFill>
                <a:latin typeface="Calibri" panose="020F0502020204030204" pitchFamily="34" charset="0"/>
              </a:defRPr>
            </a:lvl2pPr>
            <a:lvl3pPr marL="1166546" indent="-233309">
              <a:defRPr>
                <a:solidFill>
                  <a:schemeClr val="tx1"/>
                </a:solidFill>
                <a:latin typeface="Calibri" panose="020F0502020204030204" pitchFamily="34" charset="0"/>
              </a:defRPr>
            </a:lvl3pPr>
            <a:lvl4pPr marL="1633164" indent="-233309">
              <a:defRPr>
                <a:solidFill>
                  <a:schemeClr val="tx1"/>
                </a:solidFill>
                <a:latin typeface="Calibri" panose="020F0502020204030204" pitchFamily="34" charset="0"/>
              </a:defRPr>
            </a:lvl4pPr>
            <a:lvl5pPr marL="2099782" indent="-233309">
              <a:defRPr>
                <a:solidFill>
                  <a:schemeClr val="tx1"/>
                </a:solidFill>
                <a:latin typeface="Calibri" panose="020F0502020204030204" pitchFamily="34" charset="0"/>
              </a:defRPr>
            </a:lvl5pPr>
            <a:lvl6pPr marL="2566401" indent="-233309" eaLnBrk="0" fontAlgn="base" hangingPunct="0">
              <a:spcBef>
                <a:spcPct val="0"/>
              </a:spcBef>
              <a:spcAft>
                <a:spcPct val="0"/>
              </a:spcAft>
              <a:defRPr>
                <a:solidFill>
                  <a:schemeClr val="tx1"/>
                </a:solidFill>
                <a:latin typeface="Calibri" panose="020F0502020204030204" pitchFamily="34" charset="0"/>
              </a:defRPr>
            </a:lvl6pPr>
            <a:lvl7pPr marL="3033019" indent="-233309" eaLnBrk="0" fontAlgn="base" hangingPunct="0">
              <a:spcBef>
                <a:spcPct val="0"/>
              </a:spcBef>
              <a:spcAft>
                <a:spcPct val="0"/>
              </a:spcAft>
              <a:defRPr>
                <a:solidFill>
                  <a:schemeClr val="tx1"/>
                </a:solidFill>
                <a:latin typeface="Calibri" panose="020F0502020204030204" pitchFamily="34" charset="0"/>
              </a:defRPr>
            </a:lvl7pPr>
            <a:lvl8pPr marL="3499637" indent="-233309" eaLnBrk="0" fontAlgn="base" hangingPunct="0">
              <a:spcBef>
                <a:spcPct val="0"/>
              </a:spcBef>
              <a:spcAft>
                <a:spcPct val="0"/>
              </a:spcAft>
              <a:defRPr>
                <a:solidFill>
                  <a:schemeClr val="tx1"/>
                </a:solidFill>
                <a:latin typeface="Calibri" panose="020F0502020204030204" pitchFamily="34" charset="0"/>
              </a:defRPr>
            </a:lvl8pPr>
            <a:lvl9pPr marL="3966256" indent="-233309"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33237" rtl="0" eaLnBrk="1" fontAlgn="base" latinLnBrk="0" hangingPunct="1">
              <a:lnSpc>
                <a:spcPct val="100000"/>
              </a:lnSpc>
              <a:spcBef>
                <a:spcPct val="0"/>
              </a:spcBef>
              <a:spcAft>
                <a:spcPct val="0"/>
              </a:spcAft>
              <a:buClrTx/>
              <a:buSzTx/>
              <a:buFontTx/>
              <a:buNone/>
              <a:tabLst/>
              <a:defRPr/>
            </a:pPr>
            <a:fld id="{B6D723D3-BAE4-46AF-8D5A-DC4F3F3BE62C}"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33237"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7600809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B991C3ED-7F6B-48E7-8385-C887B396910E}"/>
              </a:ext>
            </a:extLst>
          </p:cNvPr>
          <p:cNvSpPr>
            <a:spLocks noGrp="1" noRot="1" noChangeAspect="1" noChangeArrowheads="1" noTextEdit="1"/>
          </p:cNvSpPr>
          <p:nvPr>
            <p:ph type="sldImg"/>
          </p:nvPr>
        </p:nvSpPr>
        <p:spPr bwMode="auto">
          <a:xfrm>
            <a:off x="1417638" y="1163638"/>
            <a:ext cx="4187825" cy="31416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a:extLst>
              <a:ext uri="{FF2B5EF4-FFF2-40B4-BE49-F238E27FC236}">
                <a16:creationId xmlns:a16="http://schemas.microsoft.com/office/drawing/2014/main" id="{684CAF4B-F030-4919-B3B2-386D24CE8A1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466618" lvl="1">
              <a:spcBef>
                <a:spcPct val="0"/>
              </a:spcBef>
            </a:pPr>
            <a:endParaRPr lang="en-US" altLang="en-US" dirty="0"/>
          </a:p>
        </p:txBody>
      </p:sp>
      <p:sp>
        <p:nvSpPr>
          <p:cNvPr id="16387" name="Slide Number Placeholder 3">
            <a:extLst>
              <a:ext uri="{FF2B5EF4-FFF2-40B4-BE49-F238E27FC236}">
                <a16:creationId xmlns:a16="http://schemas.microsoft.com/office/drawing/2014/main" id="{81F556C6-DF96-4580-A277-5001226A914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8255" indent="-291636">
              <a:defRPr>
                <a:solidFill>
                  <a:schemeClr val="tx1"/>
                </a:solidFill>
                <a:latin typeface="Calibri" panose="020F0502020204030204" pitchFamily="34" charset="0"/>
              </a:defRPr>
            </a:lvl2pPr>
            <a:lvl3pPr marL="1166546" indent="-233309">
              <a:defRPr>
                <a:solidFill>
                  <a:schemeClr val="tx1"/>
                </a:solidFill>
                <a:latin typeface="Calibri" panose="020F0502020204030204" pitchFamily="34" charset="0"/>
              </a:defRPr>
            </a:lvl3pPr>
            <a:lvl4pPr marL="1633164" indent="-233309">
              <a:defRPr>
                <a:solidFill>
                  <a:schemeClr val="tx1"/>
                </a:solidFill>
                <a:latin typeface="Calibri" panose="020F0502020204030204" pitchFamily="34" charset="0"/>
              </a:defRPr>
            </a:lvl4pPr>
            <a:lvl5pPr marL="2099782" indent="-233309">
              <a:defRPr>
                <a:solidFill>
                  <a:schemeClr val="tx1"/>
                </a:solidFill>
                <a:latin typeface="Calibri" panose="020F0502020204030204" pitchFamily="34" charset="0"/>
              </a:defRPr>
            </a:lvl5pPr>
            <a:lvl6pPr marL="2566401" indent="-233309" eaLnBrk="0" fontAlgn="base" hangingPunct="0">
              <a:spcBef>
                <a:spcPct val="0"/>
              </a:spcBef>
              <a:spcAft>
                <a:spcPct val="0"/>
              </a:spcAft>
              <a:defRPr>
                <a:solidFill>
                  <a:schemeClr val="tx1"/>
                </a:solidFill>
                <a:latin typeface="Calibri" panose="020F0502020204030204" pitchFamily="34" charset="0"/>
              </a:defRPr>
            </a:lvl6pPr>
            <a:lvl7pPr marL="3033019" indent="-233309" eaLnBrk="0" fontAlgn="base" hangingPunct="0">
              <a:spcBef>
                <a:spcPct val="0"/>
              </a:spcBef>
              <a:spcAft>
                <a:spcPct val="0"/>
              </a:spcAft>
              <a:defRPr>
                <a:solidFill>
                  <a:schemeClr val="tx1"/>
                </a:solidFill>
                <a:latin typeface="Calibri" panose="020F0502020204030204" pitchFamily="34" charset="0"/>
              </a:defRPr>
            </a:lvl7pPr>
            <a:lvl8pPr marL="3499637" indent="-233309" eaLnBrk="0" fontAlgn="base" hangingPunct="0">
              <a:spcBef>
                <a:spcPct val="0"/>
              </a:spcBef>
              <a:spcAft>
                <a:spcPct val="0"/>
              </a:spcAft>
              <a:defRPr>
                <a:solidFill>
                  <a:schemeClr val="tx1"/>
                </a:solidFill>
                <a:latin typeface="Calibri" panose="020F0502020204030204" pitchFamily="34" charset="0"/>
              </a:defRPr>
            </a:lvl8pPr>
            <a:lvl9pPr marL="3966256" indent="-233309"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33237" rtl="0" eaLnBrk="1" fontAlgn="base" latinLnBrk="0" hangingPunct="1">
              <a:lnSpc>
                <a:spcPct val="100000"/>
              </a:lnSpc>
              <a:spcBef>
                <a:spcPct val="0"/>
              </a:spcBef>
              <a:spcAft>
                <a:spcPct val="0"/>
              </a:spcAft>
              <a:buClrTx/>
              <a:buSzTx/>
              <a:buFontTx/>
              <a:buNone/>
              <a:tabLst/>
              <a:defRPr/>
            </a:pPr>
            <a:fld id="{B6D723D3-BAE4-46AF-8D5A-DC4F3F3BE62C}"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33237"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1946884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5DAEA46-CD8E-45EF-B145-42A414818110}" type="datetime1">
              <a:rPr lang="en-US" smtClean="0"/>
              <a:t>5/5/2023</a:t>
            </a:fld>
            <a:endParaRPr lang="en-US"/>
          </a:p>
        </p:txBody>
      </p:sp>
      <p:sp>
        <p:nvSpPr>
          <p:cNvPr id="5" name="Footer Placeholder 4"/>
          <p:cNvSpPr>
            <a:spLocks noGrp="1"/>
          </p:cNvSpPr>
          <p:nvPr>
            <p:ph type="ftr" sz="quarter" idx="11"/>
          </p:nvPr>
        </p:nvSpPr>
        <p:spPr/>
        <p:txBody>
          <a:bodyPr/>
          <a:lstStyle/>
          <a:p>
            <a:r>
              <a:rPr lang="en-US"/>
              <a:t>Frank Pace  |</a:t>
            </a:r>
          </a:p>
        </p:txBody>
      </p:sp>
      <p:sp>
        <p:nvSpPr>
          <p:cNvPr id="6" name="Slide Number Placeholder 5"/>
          <p:cNvSpPr>
            <a:spLocks noGrp="1"/>
          </p:cNvSpPr>
          <p:nvPr>
            <p:ph type="sldNum" sz="quarter" idx="12"/>
          </p:nvPr>
        </p:nvSpPr>
        <p:spPr/>
        <p:txBody>
          <a:bodyPr/>
          <a:lstStyle/>
          <a:p>
            <a:fld id="{9944DB7B-285C-4F9C-8F88-32B41FFDD343}" type="slidenum">
              <a:rPr lang="en-US" smtClean="0"/>
              <a:t>‹#›</a:t>
            </a:fld>
            <a:endParaRPr lang="en-US"/>
          </a:p>
        </p:txBody>
      </p:sp>
    </p:spTree>
    <p:extLst>
      <p:ext uri="{BB962C8B-B14F-4D97-AF65-F5344CB8AC3E}">
        <p14:creationId xmlns:p14="http://schemas.microsoft.com/office/powerpoint/2010/main" val="22178535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652E8A-62FE-46B9-84CA-EACE10262770}" type="datetime1">
              <a:rPr lang="en-US" smtClean="0"/>
              <a:t>5/5/2023</a:t>
            </a:fld>
            <a:endParaRPr lang="en-US"/>
          </a:p>
        </p:txBody>
      </p:sp>
      <p:sp>
        <p:nvSpPr>
          <p:cNvPr id="5" name="Footer Placeholder 4"/>
          <p:cNvSpPr>
            <a:spLocks noGrp="1"/>
          </p:cNvSpPr>
          <p:nvPr>
            <p:ph type="ftr" sz="quarter" idx="11"/>
          </p:nvPr>
        </p:nvSpPr>
        <p:spPr/>
        <p:txBody>
          <a:bodyPr/>
          <a:lstStyle/>
          <a:p>
            <a:r>
              <a:rPr lang="en-US"/>
              <a:t>Frank Pace  |</a:t>
            </a:r>
          </a:p>
        </p:txBody>
      </p:sp>
      <p:sp>
        <p:nvSpPr>
          <p:cNvPr id="6" name="Slide Number Placeholder 5"/>
          <p:cNvSpPr>
            <a:spLocks noGrp="1"/>
          </p:cNvSpPr>
          <p:nvPr>
            <p:ph type="sldNum" sz="quarter" idx="12"/>
          </p:nvPr>
        </p:nvSpPr>
        <p:spPr/>
        <p:txBody>
          <a:bodyPr/>
          <a:lstStyle/>
          <a:p>
            <a:fld id="{9944DB7B-285C-4F9C-8F88-32B41FFDD343}" type="slidenum">
              <a:rPr lang="en-US" smtClean="0"/>
              <a:t>‹#›</a:t>
            </a:fld>
            <a:endParaRPr lang="en-US"/>
          </a:p>
        </p:txBody>
      </p:sp>
    </p:spTree>
    <p:extLst>
      <p:ext uri="{BB962C8B-B14F-4D97-AF65-F5344CB8AC3E}">
        <p14:creationId xmlns:p14="http://schemas.microsoft.com/office/powerpoint/2010/main" val="30660128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947C07-8A35-4CB6-B5C1-D3B5FEE6DD65}" type="datetime1">
              <a:rPr lang="en-US" smtClean="0"/>
              <a:t>5/5/2023</a:t>
            </a:fld>
            <a:endParaRPr lang="en-US"/>
          </a:p>
        </p:txBody>
      </p:sp>
      <p:sp>
        <p:nvSpPr>
          <p:cNvPr id="5" name="Footer Placeholder 4"/>
          <p:cNvSpPr>
            <a:spLocks noGrp="1"/>
          </p:cNvSpPr>
          <p:nvPr>
            <p:ph type="ftr" sz="quarter" idx="11"/>
          </p:nvPr>
        </p:nvSpPr>
        <p:spPr/>
        <p:txBody>
          <a:bodyPr/>
          <a:lstStyle/>
          <a:p>
            <a:r>
              <a:rPr lang="en-US"/>
              <a:t>Frank Pace  |</a:t>
            </a:r>
          </a:p>
        </p:txBody>
      </p:sp>
      <p:sp>
        <p:nvSpPr>
          <p:cNvPr id="6" name="Slide Number Placeholder 5"/>
          <p:cNvSpPr>
            <a:spLocks noGrp="1"/>
          </p:cNvSpPr>
          <p:nvPr>
            <p:ph type="sldNum" sz="quarter" idx="12"/>
          </p:nvPr>
        </p:nvSpPr>
        <p:spPr/>
        <p:txBody>
          <a:bodyPr/>
          <a:lstStyle/>
          <a:p>
            <a:fld id="{9944DB7B-285C-4F9C-8F88-32B41FFDD343}" type="slidenum">
              <a:rPr lang="en-US" smtClean="0"/>
              <a:t>‹#›</a:t>
            </a:fld>
            <a:endParaRPr lang="en-US"/>
          </a:p>
        </p:txBody>
      </p:sp>
    </p:spTree>
    <p:extLst>
      <p:ext uri="{BB962C8B-B14F-4D97-AF65-F5344CB8AC3E}">
        <p14:creationId xmlns:p14="http://schemas.microsoft.com/office/powerpoint/2010/main" val="5702749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C4253F9-AC4A-4FA0-9AA2-95254AB4EDF3}" type="datetimeFigureOut">
              <a:rPr lang="en-US" smtClean="0"/>
              <a:t>5/5/2023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8B9C4F-F102-430F-8AEC-11F4B1015D92}" type="slidenum">
              <a:rPr lang="en-US" smtClean="0"/>
              <a:t>‹#›</a:t>
            </a:fld>
            <a:endParaRPr lang="en-US"/>
          </a:p>
        </p:txBody>
      </p:sp>
    </p:spTree>
    <p:extLst>
      <p:ext uri="{BB962C8B-B14F-4D97-AF65-F5344CB8AC3E}">
        <p14:creationId xmlns:p14="http://schemas.microsoft.com/office/powerpoint/2010/main" val="33216838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C4253F9-AC4A-4FA0-9AA2-95254AB4EDF3}" type="datetimeFigureOut">
              <a:rPr lang="en-US" smtClean="0"/>
              <a:t>5/5/2023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8B9C4F-F102-430F-8AEC-11F4B1015D92}" type="slidenum">
              <a:rPr lang="en-US" smtClean="0"/>
              <a:t>‹#›</a:t>
            </a:fld>
            <a:endParaRPr lang="en-US"/>
          </a:p>
        </p:txBody>
      </p:sp>
    </p:spTree>
    <p:extLst>
      <p:ext uri="{BB962C8B-B14F-4D97-AF65-F5344CB8AC3E}">
        <p14:creationId xmlns:p14="http://schemas.microsoft.com/office/powerpoint/2010/main" val="17399779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C4253F9-AC4A-4FA0-9AA2-95254AB4EDF3}" type="datetimeFigureOut">
              <a:rPr lang="en-US" smtClean="0"/>
              <a:t>5/5/2023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8B9C4F-F102-430F-8AEC-11F4B1015D92}" type="slidenum">
              <a:rPr lang="en-US" smtClean="0"/>
              <a:t>‹#›</a:t>
            </a:fld>
            <a:endParaRPr lang="en-US"/>
          </a:p>
        </p:txBody>
      </p:sp>
    </p:spTree>
    <p:extLst>
      <p:ext uri="{BB962C8B-B14F-4D97-AF65-F5344CB8AC3E}">
        <p14:creationId xmlns:p14="http://schemas.microsoft.com/office/powerpoint/2010/main" val="40284901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C4253F9-AC4A-4FA0-9AA2-95254AB4EDF3}" type="datetimeFigureOut">
              <a:rPr lang="en-US" smtClean="0"/>
              <a:t>5/5/2023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8B9C4F-F102-430F-8AEC-11F4B1015D92}" type="slidenum">
              <a:rPr lang="en-US" smtClean="0"/>
              <a:t>‹#›</a:t>
            </a:fld>
            <a:endParaRPr lang="en-US"/>
          </a:p>
        </p:txBody>
      </p:sp>
    </p:spTree>
    <p:extLst>
      <p:ext uri="{BB962C8B-B14F-4D97-AF65-F5344CB8AC3E}">
        <p14:creationId xmlns:p14="http://schemas.microsoft.com/office/powerpoint/2010/main" val="24826132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C4253F9-AC4A-4FA0-9AA2-95254AB4EDF3}" type="datetimeFigureOut">
              <a:rPr lang="en-US" smtClean="0"/>
              <a:t>5/5/2023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E8B9C4F-F102-430F-8AEC-11F4B1015D92}" type="slidenum">
              <a:rPr lang="en-US" smtClean="0"/>
              <a:t>‹#›</a:t>
            </a:fld>
            <a:endParaRPr lang="en-US"/>
          </a:p>
        </p:txBody>
      </p:sp>
    </p:spTree>
    <p:extLst>
      <p:ext uri="{BB962C8B-B14F-4D97-AF65-F5344CB8AC3E}">
        <p14:creationId xmlns:p14="http://schemas.microsoft.com/office/powerpoint/2010/main" val="19341202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C4253F9-AC4A-4FA0-9AA2-95254AB4EDF3}" type="datetimeFigureOut">
              <a:rPr lang="en-US" smtClean="0"/>
              <a:t>5/5/2023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E8B9C4F-F102-430F-8AEC-11F4B1015D92}" type="slidenum">
              <a:rPr lang="en-US" smtClean="0"/>
              <a:t>‹#›</a:t>
            </a:fld>
            <a:endParaRPr lang="en-US"/>
          </a:p>
        </p:txBody>
      </p:sp>
    </p:spTree>
    <p:extLst>
      <p:ext uri="{BB962C8B-B14F-4D97-AF65-F5344CB8AC3E}">
        <p14:creationId xmlns:p14="http://schemas.microsoft.com/office/powerpoint/2010/main" val="15763941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4253F9-AC4A-4FA0-9AA2-95254AB4EDF3}" type="datetimeFigureOut">
              <a:rPr lang="en-US" smtClean="0"/>
              <a:t>5/5/2023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E8B9C4F-F102-430F-8AEC-11F4B1015D92}" type="slidenum">
              <a:rPr lang="en-US" smtClean="0"/>
              <a:t>‹#›</a:t>
            </a:fld>
            <a:endParaRPr lang="en-US"/>
          </a:p>
        </p:txBody>
      </p:sp>
    </p:spTree>
    <p:extLst>
      <p:ext uri="{BB962C8B-B14F-4D97-AF65-F5344CB8AC3E}">
        <p14:creationId xmlns:p14="http://schemas.microsoft.com/office/powerpoint/2010/main" val="19103363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C4253F9-AC4A-4FA0-9AA2-95254AB4EDF3}" type="datetimeFigureOut">
              <a:rPr lang="en-US" smtClean="0"/>
              <a:t>5/5/2023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8B9C4F-F102-430F-8AEC-11F4B1015D92}" type="slidenum">
              <a:rPr lang="en-US" smtClean="0"/>
              <a:t>‹#›</a:t>
            </a:fld>
            <a:endParaRPr lang="en-US"/>
          </a:p>
        </p:txBody>
      </p:sp>
    </p:spTree>
    <p:extLst>
      <p:ext uri="{BB962C8B-B14F-4D97-AF65-F5344CB8AC3E}">
        <p14:creationId xmlns:p14="http://schemas.microsoft.com/office/powerpoint/2010/main" val="37592799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924DF1E-92A3-4275-BEA6-FA76F6A27DFA}" type="datetime1">
              <a:rPr lang="en-US" smtClean="0"/>
              <a:t>5/5/2023</a:t>
            </a:fld>
            <a:endParaRPr lang="en-US"/>
          </a:p>
        </p:txBody>
      </p:sp>
      <p:sp>
        <p:nvSpPr>
          <p:cNvPr id="5" name="Footer Placeholder 4"/>
          <p:cNvSpPr>
            <a:spLocks noGrp="1"/>
          </p:cNvSpPr>
          <p:nvPr>
            <p:ph type="ftr" sz="quarter" idx="11"/>
          </p:nvPr>
        </p:nvSpPr>
        <p:spPr/>
        <p:txBody>
          <a:bodyPr/>
          <a:lstStyle/>
          <a:p>
            <a:r>
              <a:rPr lang="en-US"/>
              <a:t>Frank Pace  |</a:t>
            </a:r>
          </a:p>
        </p:txBody>
      </p:sp>
      <p:sp>
        <p:nvSpPr>
          <p:cNvPr id="6" name="Slide Number Placeholder 5"/>
          <p:cNvSpPr>
            <a:spLocks noGrp="1"/>
          </p:cNvSpPr>
          <p:nvPr>
            <p:ph type="sldNum" sz="quarter" idx="12"/>
          </p:nvPr>
        </p:nvSpPr>
        <p:spPr/>
        <p:txBody>
          <a:bodyPr/>
          <a:lstStyle/>
          <a:p>
            <a:fld id="{9944DB7B-285C-4F9C-8F88-32B41FFDD343}" type="slidenum">
              <a:rPr lang="en-US" smtClean="0"/>
              <a:t>‹#›</a:t>
            </a:fld>
            <a:endParaRPr lang="en-US"/>
          </a:p>
        </p:txBody>
      </p:sp>
    </p:spTree>
    <p:extLst>
      <p:ext uri="{BB962C8B-B14F-4D97-AF65-F5344CB8AC3E}">
        <p14:creationId xmlns:p14="http://schemas.microsoft.com/office/powerpoint/2010/main" val="12073200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C4253F9-AC4A-4FA0-9AA2-95254AB4EDF3}" type="datetimeFigureOut">
              <a:rPr lang="en-US" smtClean="0"/>
              <a:t>5/5/2023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8B9C4F-F102-430F-8AEC-11F4B1015D92}" type="slidenum">
              <a:rPr lang="en-US" smtClean="0"/>
              <a:t>‹#›</a:t>
            </a:fld>
            <a:endParaRPr lang="en-US"/>
          </a:p>
        </p:txBody>
      </p:sp>
    </p:spTree>
    <p:extLst>
      <p:ext uri="{BB962C8B-B14F-4D97-AF65-F5344CB8AC3E}">
        <p14:creationId xmlns:p14="http://schemas.microsoft.com/office/powerpoint/2010/main" val="24007722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C4253F9-AC4A-4FA0-9AA2-95254AB4EDF3}" type="datetimeFigureOut">
              <a:rPr lang="en-US" smtClean="0"/>
              <a:t>5/5/2023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8B9C4F-F102-430F-8AEC-11F4B1015D92}" type="slidenum">
              <a:rPr lang="en-US" smtClean="0"/>
              <a:t>‹#›</a:t>
            </a:fld>
            <a:endParaRPr lang="en-US"/>
          </a:p>
        </p:txBody>
      </p:sp>
    </p:spTree>
    <p:extLst>
      <p:ext uri="{BB962C8B-B14F-4D97-AF65-F5344CB8AC3E}">
        <p14:creationId xmlns:p14="http://schemas.microsoft.com/office/powerpoint/2010/main" val="1620622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C4253F9-AC4A-4FA0-9AA2-95254AB4EDF3}" type="datetimeFigureOut">
              <a:rPr lang="en-US" smtClean="0"/>
              <a:t>5/5/2023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8B9C4F-F102-430F-8AEC-11F4B1015D92}" type="slidenum">
              <a:rPr lang="en-US" smtClean="0"/>
              <a:t>‹#›</a:t>
            </a:fld>
            <a:endParaRPr lang="en-US"/>
          </a:p>
        </p:txBody>
      </p:sp>
    </p:spTree>
    <p:extLst>
      <p:ext uri="{BB962C8B-B14F-4D97-AF65-F5344CB8AC3E}">
        <p14:creationId xmlns:p14="http://schemas.microsoft.com/office/powerpoint/2010/main" val="28699438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DBD849-339B-40B5-9F1A-37CEF9C107D8}" type="datetime1">
              <a:rPr lang="en-US" smtClean="0"/>
              <a:t>5/5/2023</a:t>
            </a:fld>
            <a:endParaRPr lang="en-US"/>
          </a:p>
        </p:txBody>
      </p:sp>
      <p:sp>
        <p:nvSpPr>
          <p:cNvPr id="3" name="Footer Placeholder 2"/>
          <p:cNvSpPr>
            <a:spLocks noGrp="1"/>
          </p:cNvSpPr>
          <p:nvPr>
            <p:ph type="ftr" sz="quarter" idx="11"/>
          </p:nvPr>
        </p:nvSpPr>
        <p:spPr/>
        <p:txBody>
          <a:bodyPr/>
          <a:lstStyle/>
          <a:p>
            <a:r>
              <a:rPr lang="en-US"/>
              <a:t>Frank Pace  |</a:t>
            </a:r>
          </a:p>
        </p:txBody>
      </p:sp>
      <p:sp>
        <p:nvSpPr>
          <p:cNvPr id="4" name="Slide Number Placeholder 3"/>
          <p:cNvSpPr>
            <a:spLocks noGrp="1"/>
          </p:cNvSpPr>
          <p:nvPr>
            <p:ph type="sldNum" sz="quarter" idx="12"/>
          </p:nvPr>
        </p:nvSpPr>
        <p:spPr/>
        <p:txBody>
          <a:bodyPr/>
          <a:lstStyle/>
          <a:p>
            <a:fld id="{9944DB7B-285C-4F9C-8F88-32B41FFDD343}" type="slidenum">
              <a:rPr lang="en-US" smtClean="0"/>
              <a:t>‹#›</a:t>
            </a:fld>
            <a:endParaRPr lang="en-US"/>
          </a:p>
        </p:txBody>
      </p:sp>
      <p:sp>
        <p:nvSpPr>
          <p:cNvPr id="5" name="Title 4">
            <a:extLst>
              <a:ext uri="{FF2B5EF4-FFF2-40B4-BE49-F238E27FC236}">
                <a16:creationId xmlns:a16="http://schemas.microsoft.com/office/drawing/2014/main" id="{DF2DE4FE-0A68-4818-BA78-B6C05F28424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568657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DBD849-339B-40B5-9F1A-37CEF9C107D8}" type="datetime1">
              <a:rPr lang="en-US" smtClean="0"/>
              <a:t>5/5/2023</a:t>
            </a:fld>
            <a:endParaRPr lang="en-US"/>
          </a:p>
        </p:txBody>
      </p:sp>
      <p:sp>
        <p:nvSpPr>
          <p:cNvPr id="3" name="Footer Placeholder 2"/>
          <p:cNvSpPr>
            <a:spLocks noGrp="1"/>
          </p:cNvSpPr>
          <p:nvPr>
            <p:ph type="ftr" sz="quarter" idx="11"/>
          </p:nvPr>
        </p:nvSpPr>
        <p:spPr/>
        <p:txBody>
          <a:bodyPr/>
          <a:lstStyle/>
          <a:p>
            <a:r>
              <a:rPr lang="en-US"/>
              <a:t>Frank Pace  |</a:t>
            </a:r>
          </a:p>
        </p:txBody>
      </p:sp>
      <p:sp>
        <p:nvSpPr>
          <p:cNvPr id="4" name="Slide Number Placeholder 3"/>
          <p:cNvSpPr>
            <a:spLocks noGrp="1"/>
          </p:cNvSpPr>
          <p:nvPr>
            <p:ph type="sldNum" sz="quarter" idx="12"/>
          </p:nvPr>
        </p:nvSpPr>
        <p:spPr/>
        <p:txBody>
          <a:bodyPr/>
          <a:lstStyle/>
          <a:p>
            <a:fld id="{9944DB7B-285C-4F9C-8F88-32B41FFDD343}" type="slidenum">
              <a:rPr lang="en-US" smtClean="0"/>
              <a:t>‹#›</a:t>
            </a:fld>
            <a:endParaRPr lang="en-US"/>
          </a:p>
        </p:txBody>
      </p:sp>
      <p:sp>
        <p:nvSpPr>
          <p:cNvPr id="5" name="Title 4">
            <a:extLst>
              <a:ext uri="{FF2B5EF4-FFF2-40B4-BE49-F238E27FC236}">
                <a16:creationId xmlns:a16="http://schemas.microsoft.com/office/drawing/2014/main" id="{DF2DE4FE-0A68-4818-BA78-B6C05F28424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379652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DBD849-339B-40B5-9F1A-37CEF9C107D8}" type="datetime1">
              <a:rPr lang="en-US" smtClean="0"/>
              <a:t>5/5/2023</a:t>
            </a:fld>
            <a:endParaRPr lang="en-US"/>
          </a:p>
        </p:txBody>
      </p:sp>
      <p:sp>
        <p:nvSpPr>
          <p:cNvPr id="3" name="Footer Placeholder 2"/>
          <p:cNvSpPr>
            <a:spLocks noGrp="1"/>
          </p:cNvSpPr>
          <p:nvPr>
            <p:ph type="ftr" sz="quarter" idx="11"/>
          </p:nvPr>
        </p:nvSpPr>
        <p:spPr/>
        <p:txBody>
          <a:bodyPr/>
          <a:lstStyle/>
          <a:p>
            <a:r>
              <a:rPr lang="en-US"/>
              <a:t>Frank Pace  |</a:t>
            </a:r>
          </a:p>
        </p:txBody>
      </p:sp>
      <p:sp>
        <p:nvSpPr>
          <p:cNvPr id="4" name="Slide Number Placeholder 3"/>
          <p:cNvSpPr>
            <a:spLocks noGrp="1"/>
          </p:cNvSpPr>
          <p:nvPr>
            <p:ph type="sldNum" sz="quarter" idx="12"/>
          </p:nvPr>
        </p:nvSpPr>
        <p:spPr/>
        <p:txBody>
          <a:bodyPr/>
          <a:lstStyle/>
          <a:p>
            <a:fld id="{9944DB7B-285C-4F9C-8F88-32B41FFDD343}" type="slidenum">
              <a:rPr lang="en-US" smtClean="0"/>
              <a:t>‹#›</a:t>
            </a:fld>
            <a:endParaRPr lang="en-US"/>
          </a:p>
        </p:txBody>
      </p:sp>
      <p:sp>
        <p:nvSpPr>
          <p:cNvPr id="5" name="Title 4">
            <a:extLst>
              <a:ext uri="{FF2B5EF4-FFF2-40B4-BE49-F238E27FC236}">
                <a16:creationId xmlns:a16="http://schemas.microsoft.com/office/drawing/2014/main" id="{DF2DE4FE-0A68-4818-BA78-B6C05F28424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550444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DBD849-339B-40B5-9F1A-37CEF9C107D8}" type="datetime1">
              <a:rPr lang="en-US" smtClean="0"/>
              <a:t>5/5/2023</a:t>
            </a:fld>
            <a:endParaRPr lang="en-US"/>
          </a:p>
        </p:txBody>
      </p:sp>
      <p:sp>
        <p:nvSpPr>
          <p:cNvPr id="3" name="Footer Placeholder 2"/>
          <p:cNvSpPr>
            <a:spLocks noGrp="1"/>
          </p:cNvSpPr>
          <p:nvPr>
            <p:ph type="ftr" sz="quarter" idx="11"/>
          </p:nvPr>
        </p:nvSpPr>
        <p:spPr/>
        <p:txBody>
          <a:bodyPr/>
          <a:lstStyle/>
          <a:p>
            <a:r>
              <a:rPr lang="en-US"/>
              <a:t>Frank Pace  |</a:t>
            </a:r>
          </a:p>
        </p:txBody>
      </p:sp>
      <p:sp>
        <p:nvSpPr>
          <p:cNvPr id="4" name="Slide Number Placeholder 3"/>
          <p:cNvSpPr>
            <a:spLocks noGrp="1"/>
          </p:cNvSpPr>
          <p:nvPr>
            <p:ph type="sldNum" sz="quarter" idx="12"/>
          </p:nvPr>
        </p:nvSpPr>
        <p:spPr/>
        <p:txBody>
          <a:bodyPr/>
          <a:lstStyle/>
          <a:p>
            <a:fld id="{9944DB7B-285C-4F9C-8F88-32B41FFDD343}" type="slidenum">
              <a:rPr lang="en-US" smtClean="0"/>
              <a:t>‹#›</a:t>
            </a:fld>
            <a:endParaRPr lang="en-US"/>
          </a:p>
        </p:txBody>
      </p:sp>
      <p:sp>
        <p:nvSpPr>
          <p:cNvPr id="5" name="Title 4">
            <a:extLst>
              <a:ext uri="{FF2B5EF4-FFF2-40B4-BE49-F238E27FC236}">
                <a16:creationId xmlns:a16="http://schemas.microsoft.com/office/drawing/2014/main" id="{DF2DE4FE-0A68-4818-BA78-B6C05F28424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25408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DBD849-339B-40B5-9F1A-37CEF9C107D8}" type="datetime1">
              <a:rPr lang="en-US" smtClean="0"/>
              <a:t>5/5/2023</a:t>
            </a:fld>
            <a:endParaRPr lang="en-US"/>
          </a:p>
        </p:txBody>
      </p:sp>
      <p:sp>
        <p:nvSpPr>
          <p:cNvPr id="3" name="Footer Placeholder 2"/>
          <p:cNvSpPr>
            <a:spLocks noGrp="1"/>
          </p:cNvSpPr>
          <p:nvPr>
            <p:ph type="ftr" sz="quarter" idx="11"/>
          </p:nvPr>
        </p:nvSpPr>
        <p:spPr/>
        <p:txBody>
          <a:bodyPr/>
          <a:lstStyle/>
          <a:p>
            <a:r>
              <a:rPr lang="en-US"/>
              <a:t>Frank Pace  |</a:t>
            </a:r>
          </a:p>
        </p:txBody>
      </p:sp>
      <p:sp>
        <p:nvSpPr>
          <p:cNvPr id="4" name="Slide Number Placeholder 3"/>
          <p:cNvSpPr>
            <a:spLocks noGrp="1"/>
          </p:cNvSpPr>
          <p:nvPr>
            <p:ph type="sldNum" sz="quarter" idx="12"/>
          </p:nvPr>
        </p:nvSpPr>
        <p:spPr/>
        <p:txBody>
          <a:bodyPr/>
          <a:lstStyle/>
          <a:p>
            <a:fld id="{9944DB7B-285C-4F9C-8F88-32B41FFDD343}" type="slidenum">
              <a:rPr lang="en-US" smtClean="0"/>
              <a:t>‹#›</a:t>
            </a:fld>
            <a:endParaRPr lang="en-US"/>
          </a:p>
        </p:txBody>
      </p:sp>
      <p:sp>
        <p:nvSpPr>
          <p:cNvPr id="5" name="Title 4">
            <a:extLst>
              <a:ext uri="{FF2B5EF4-FFF2-40B4-BE49-F238E27FC236}">
                <a16:creationId xmlns:a16="http://schemas.microsoft.com/office/drawing/2014/main" id="{DF2DE4FE-0A68-4818-BA78-B6C05F28424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862975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DBD849-339B-40B5-9F1A-37CEF9C107D8}" type="datetime1">
              <a:rPr lang="en-US" smtClean="0"/>
              <a:t>5/5/2023</a:t>
            </a:fld>
            <a:endParaRPr lang="en-US"/>
          </a:p>
        </p:txBody>
      </p:sp>
      <p:sp>
        <p:nvSpPr>
          <p:cNvPr id="3" name="Footer Placeholder 2"/>
          <p:cNvSpPr>
            <a:spLocks noGrp="1"/>
          </p:cNvSpPr>
          <p:nvPr>
            <p:ph type="ftr" sz="quarter" idx="11"/>
          </p:nvPr>
        </p:nvSpPr>
        <p:spPr/>
        <p:txBody>
          <a:bodyPr/>
          <a:lstStyle/>
          <a:p>
            <a:r>
              <a:rPr lang="en-US"/>
              <a:t>Frank Pace  |</a:t>
            </a:r>
          </a:p>
        </p:txBody>
      </p:sp>
      <p:sp>
        <p:nvSpPr>
          <p:cNvPr id="4" name="Slide Number Placeholder 3"/>
          <p:cNvSpPr>
            <a:spLocks noGrp="1"/>
          </p:cNvSpPr>
          <p:nvPr>
            <p:ph type="sldNum" sz="quarter" idx="12"/>
          </p:nvPr>
        </p:nvSpPr>
        <p:spPr/>
        <p:txBody>
          <a:bodyPr/>
          <a:lstStyle/>
          <a:p>
            <a:fld id="{9944DB7B-285C-4F9C-8F88-32B41FFDD343}" type="slidenum">
              <a:rPr lang="en-US" smtClean="0"/>
              <a:t>‹#›</a:t>
            </a:fld>
            <a:endParaRPr lang="en-US"/>
          </a:p>
        </p:txBody>
      </p:sp>
      <p:sp>
        <p:nvSpPr>
          <p:cNvPr id="5" name="Title 4">
            <a:extLst>
              <a:ext uri="{FF2B5EF4-FFF2-40B4-BE49-F238E27FC236}">
                <a16:creationId xmlns:a16="http://schemas.microsoft.com/office/drawing/2014/main" id="{DF2DE4FE-0A68-4818-BA78-B6C05F28424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806497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DBD849-339B-40B5-9F1A-37CEF9C107D8}" type="datetime1">
              <a:rPr lang="en-US" smtClean="0"/>
              <a:t>5/5/2023</a:t>
            </a:fld>
            <a:endParaRPr lang="en-US"/>
          </a:p>
        </p:txBody>
      </p:sp>
      <p:sp>
        <p:nvSpPr>
          <p:cNvPr id="3" name="Footer Placeholder 2"/>
          <p:cNvSpPr>
            <a:spLocks noGrp="1"/>
          </p:cNvSpPr>
          <p:nvPr>
            <p:ph type="ftr" sz="quarter" idx="11"/>
          </p:nvPr>
        </p:nvSpPr>
        <p:spPr/>
        <p:txBody>
          <a:bodyPr/>
          <a:lstStyle/>
          <a:p>
            <a:r>
              <a:rPr lang="en-US"/>
              <a:t>Frank Pace  |</a:t>
            </a:r>
          </a:p>
        </p:txBody>
      </p:sp>
      <p:sp>
        <p:nvSpPr>
          <p:cNvPr id="4" name="Slide Number Placeholder 3"/>
          <p:cNvSpPr>
            <a:spLocks noGrp="1"/>
          </p:cNvSpPr>
          <p:nvPr>
            <p:ph type="sldNum" sz="quarter" idx="12"/>
          </p:nvPr>
        </p:nvSpPr>
        <p:spPr/>
        <p:txBody>
          <a:bodyPr/>
          <a:lstStyle/>
          <a:p>
            <a:fld id="{9944DB7B-285C-4F9C-8F88-32B41FFDD343}" type="slidenum">
              <a:rPr lang="en-US" smtClean="0"/>
              <a:t>‹#›</a:t>
            </a:fld>
            <a:endParaRPr lang="en-US"/>
          </a:p>
        </p:txBody>
      </p:sp>
      <p:sp>
        <p:nvSpPr>
          <p:cNvPr id="5" name="Title 4">
            <a:extLst>
              <a:ext uri="{FF2B5EF4-FFF2-40B4-BE49-F238E27FC236}">
                <a16:creationId xmlns:a16="http://schemas.microsoft.com/office/drawing/2014/main" id="{DF2DE4FE-0A68-4818-BA78-B6C05F28424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056026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CCFD5-FF90-419C-B43B-334CF6A3F835}" type="datetime1">
              <a:rPr lang="en-US" smtClean="0"/>
              <a:t>5/5/2023</a:t>
            </a:fld>
            <a:endParaRPr lang="en-US"/>
          </a:p>
        </p:txBody>
      </p:sp>
      <p:sp>
        <p:nvSpPr>
          <p:cNvPr id="5" name="Footer Placeholder 4"/>
          <p:cNvSpPr>
            <a:spLocks noGrp="1"/>
          </p:cNvSpPr>
          <p:nvPr>
            <p:ph type="ftr" sz="quarter" idx="11"/>
          </p:nvPr>
        </p:nvSpPr>
        <p:spPr/>
        <p:txBody>
          <a:bodyPr/>
          <a:lstStyle/>
          <a:p>
            <a:r>
              <a:rPr lang="en-US"/>
              <a:t>Frank Pace  |</a:t>
            </a:r>
          </a:p>
        </p:txBody>
      </p:sp>
      <p:sp>
        <p:nvSpPr>
          <p:cNvPr id="6" name="Slide Number Placeholder 5"/>
          <p:cNvSpPr>
            <a:spLocks noGrp="1"/>
          </p:cNvSpPr>
          <p:nvPr>
            <p:ph type="sldNum" sz="quarter" idx="12"/>
          </p:nvPr>
        </p:nvSpPr>
        <p:spPr/>
        <p:txBody>
          <a:bodyPr/>
          <a:lstStyle/>
          <a:p>
            <a:fld id="{9944DB7B-285C-4F9C-8F88-32B41FFDD343}" type="slidenum">
              <a:rPr lang="en-US" smtClean="0"/>
              <a:t>‹#›</a:t>
            </a:fld>
            <a:endParaRPr lang="en-US"/>
          </a:p>
        </p:txBody>
      </p:sp>
    </p:spTree>
    <p:extLst>
      <p:ext uri="{BB962C8B-B14F-4D97-AF65-F5344CB8AC3E}">
        <p14:creationId xmlns:p14="http://schemas.microsoft.com/office/powerpoint/2010/main" val="18632812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DBD849-339B-40B5-9F1A-37CEF9C107D8}" type="datetime1">
              <a:rPr lang="en-US" smtClean="0"/>
              <a:t>5/5/2023</a:t>
            </a:fld>
            <a:endParaRPr lang="en-US"/>
          </a:p>
        </p:txBody>
      </p:sp>
      <p:sp>
        <p:nvSpPr>
          <p:cNvPr id="3" name="Footer Placeholder 2"/>
          <p:cNvSpPr>
            <a:spLocks noGrp="1"/>
          </p:cNvSpPr>
          <p:nvPr>
            <p:ph type="ftr" sz="quarter" idx="11"/>
          </p:nvPr>
        </p:nvSpPr>
        <p:spPr/>
        <p:txBody>
          <a:bodyPr/>
          <a:lstStyle/>
          <a:p>
            <a:r>
              <a:rPr lang="en-US"/>
              <a:t>Frank Pace  |</a:t>
            </a:r>
          </a:p>
        </p:txBody>
      </p:sp>
      <p:sp>
        <p:nvSpPr>
          <p:cNvPr id="4" name="Slide Number Placeholder 3"/>
          <p:cNvSpPr>
            <a:spLocks noGrp="1"/>
          </p:cNvSpPr>
          <p:nvPr>
            <p:ph type="sldNum" sz="quarter" idx="12"/>
          </p:nvPr>
        </p:nvSpPr>
        <p:spPr/>
        <p:txBody>
          <a:bodyPr/>
          <a:lstStyle/>
          <a:p>
            <a:fld id="{9944DB7B-285C-4F9C-8F88-32B41FFDD343}" type="slidenum">
              <a:rPr lang="en-US" smtClean="0"/>
              <a:t>‹#›</a:t>
            </a:fld>
            <a:endParaRPr lang="en-US"/>
          </a:p>
        </p:txBody>
      </p:sp>
      <p:sp>
        <p:nvSpPr>
          <p:cNvPr id="5" name="Title 4">
            <a:extLst>
              <a:ext uri="{FF2B5EF4-FFF2-40B4-BE49-F238E27FC236}">
                <a16:creationId xmlns:a16="http://schemas.microsoft.com/office/drawing/2014/main" id="{DF2DE4FE-0A68-4818-BA78-B6C05F28424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835699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DBD849-339B-40B5-9F1A-37CEF9C107D8}" type="datetime1">
              <a:rPr lang="en-US" smtClean="0"/>
              <a:t>5/5/2023</a:t>
            </a:fld>
            <a:endParaRPr lang="en-US"/>
          </a:p>
        </p:txBody>
      </p:sp>
      <p:sp>
        <p:nvSpPr>
          <p:cNvPr id="3" name="Footer Placeholder 2"/>
          <p:cNvSpPr>
            <a:spLocks noGrp="1"/>
          </p:cNvSpPr>
          <p:nvPr>
            <p:ph type="ftr" sz="quarter" idx="11"/>
          </p:nvPr>
        </p:nvSpPr>
        <p:spPr/>
        <p:txBody>
          <a:bodyPr/>
          <a:lstStyle/>
          <a:p>
            <a:r>
              <a:rPr lang="en-US"/>
              <a:t>Frank Pace  |</a:t>
            </a:r>
          </a:p>
        </p:txBody>
      </p:sp>
      <p:sp>
        <p:nvSpPr>
          <p:cNvPr id="4" name="Slide Number Placeholder 3"/>
          <p:cNvSpPr>
            <a:spLocks noGrp="1"/>
          </p:cNvSpPr>
          <p:nvPr>
            <p:ph type="sldNum" sz="quarter" idx="12"/>
          </p:nvPr>
        </p:nvSpPr>
        <p:spPr/>
        <p:txBody>
          <a:bodyPr/>
          <a:lstStyle/>
          <a:p>
            <a:fld id="{9944DB7B-285C-4F9C-8F88-32B41FFDD343}" type="slidenum">
              <a:rPr lang="en-US" smtClean="0"/>
              <a:t>‹#›</a:t>
            </a:fld>
            <a:endParaRPr lang="en-US"/>
          </a:p>
        </p:txBody>
      </p:sp>
      <p:sp>
        <p:nvSpPr>
          <p:cNvPr id="5" name="Title 4">
            <a:extLst>
              <a:ext uri="{FF2B5EF4-FFF2-40B4-BE49-F238E27FC236}">
                <a16:creationId xmlns:a16="http://schemas.microsoft.com/office/drawing/2014/main" id="{DF2DE4FE-0A68-4818-BA78-B6C05F28424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593889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2404534"/>
            <a:ext cx="5825202" cy="1646302"/>
          </a:xfrm>
        </p:spPr>
        <p:txBody>
          <a:bodyPr anchor="b">
            <a:noAutofit/>
          </a:bodyPr>
          <a:lstStyle>
            <a:lvl1pPr algn="r">
              <a:defRPr sz="405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300" y="4050834"/>
            <a:ext cx="5825202" cy="1096899"/>
          </a:xfrm>
        </p:spPr>
        <p:txBody>
          <a:bodyPr anchor="t"/>
          <a:lstStyle>
            <a:lvl1pPr marL="0" indent="0" algn="r">
              <a:buNone/>
              <a:defRPr>
                <a:solidFill>
                  <a:schemeClr val="tx1">
                    <a:lumMod val="50000"/>
                    <a:lumOff val="5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8FA437A-A4B0-452B-A8C1-4CFD149ADC7A}" type="datetimeFigureOut">
              <a:rPr lang="en-US" smtClean="0"/>
              <a:t>5/5/2023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62E3DA-FEBC-4FD6-BF71-1C87B8056B3C}" type="slidenum">
              <a:rPr lang="en-US" smtClean="0"/>
              <a:t>‹#›</a:t>
            </a:fld>
            <a:endParaRPr lang="en-US"/>
          </a:p>
        </p:txBody>
      </p:sp>
    </p:spTree>
    <p:extLst>
      <p:ext uri="{BB962C8B-B14F-4D97-AF65-F5344CB8AC3E}">
        <p14:creationId xmlns:p14="http://schemas.microsoft.com/office/powerpoint/2010/main" val="37734486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7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8FA437A-A4B0-452B-A8C1-4CFD149ADC7A}" type="datetimeFigureOut">
              <a:rPr lang="en-US" smtClean="0"/>
              <a:t>5/5/2023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62E3DA-FEBC-4FD6-BF71-1C87B8056B3C}" type="slidenum">
              <a:rPr lang="en-US" smtClean="0"/>
              <a:t>‹#›</a:t>
            </a:fld>
            <a:endParaRPr lang="en-US"/>
          </a:p>
        </p:txBody>
      </p:sp>
    </p:spTree>
    <p:extLst>
      <p:ext uri="{BB962C8B-B14F-4D97-AF65-F5344CB8AC3E}">
        <p14:creationId xmlns:p14="http://schemas.microsoft.com/office/powerpoint/2010/main" val="28698056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1" y="2700868"/>
            <a:ext cx="6447501" cy="1826581"/>
          </a:xfrm>
        </p:spPr>
        <p:txBody>
          <a:bodyPr anchor="b"/>
          <a:lstStyle>
            <a:lvl1pPr algn="l">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508001" y="4527448"/>
            <a:ext cx="6447501" cy="860400"/>
          </a:xfrm>
        </p:spPr>
        <p:txBody>
          <a:bodyPr anchor="t"/>
          <a:lstStyle>
            <a:lvl1pPr marL="0" indent="0" algn="l">
              <a:buNone/>
              <a:defRPr sz="150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8FA437A-A4B0-452B-A8C1-4CFD149ADC7A}" type="datetimeFigureOut">
              <a:rPr lang="en-US" smtClean="0"/>
              <a:t>5/5/2023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62E3DA-FEBC-4FD6-BF71-1C87B8056B3C}" type="slidenum">
              <a:rPr lang="en-US" smtClean="0"/>
              <a:t>‹#›</a:t>
            </a:fld>
            <a:endParaRPr lang="en-US"/>
          </a:p>
        </p:txBody>
      </p:sp>
    </p:spTree>
    <p:extLst>
      <p:ext uri="{BB962C8B-B14F-4D97-AF65-F5344CB8AC3E}">
        <p14:creationId xmlns:p14="http://schemas.microsoft.com/office/powerpoint/2010/main" val="8632810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08001" y="2160589"/>
            <a:ext cx="3138026"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17477" y="2160590"/>
            <a:ext cx="3138026"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8FA437A-A4B0-452B-A8C1-4CFD149ADC7A}" type="datetimeFigureOut">
              <a:rPr lang="en-US" smtClean="0"/>
              <a:t>5/5/2023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62E3DA-FEBC-4FD6-BF71-1C87B8056B3C}" type="slidenum">
              <a:rPr lang="en-US" smtClean="0"/>
              <a:t>‹#›</a:t>
            </a:fld>
            <a:endParaRPr lang="en-US"/>
          </a:p>
        </p:txBody>
      </p:sp>
    </p:spTree>
    <p:extLst>
      <p:ext uri="{BB962C8B-B14F-4D97-AF65-F5344CB8AC3E}">
        <p14:creationId xmlns:p14="http://schemas.microsoft.com/office/powerpoint/2010/main" val="37569748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506809" y="2160983"/>
            <a:ext cx="3139217"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506809" y="2737246"/>
            <a:ext cx="31392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16287" y="2160983"/>
            <a:ext cx="3139214"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3816288" y="2737246"/>
            <a:ext cx="313921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8FA437A-A4B0-452B-A8C1-4CFD149ADC7A}" type="datetimeFigureOut">
              <a:rPr lang="en-US" smtClean="0"/>
              <a:t>5/5/2023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962E3DA-FEBC-4FD6-BF71-1C87B8056B3C}" type="slidenum">
              <a:rPr lang="en-US" smtClean="0"/>
              <a:t>‹#›</a:t>
            </a:fld>
            <a:endParaRPr lang="en-US"/>
          </a:p>
        </p:txBody>
      </p:sp>
    </p:spTree>
    <p:extLst>
      <p:ext uri="{BB962C8B-B14F-4D97-AF65-F5344CB8AC3E}">
        <p14:creationId xmlns:p14="http://schemas.microsoft.com/office/powerpoint/2010/main" val="22220292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8FA437A-A4B0-452B-A8C1-4CFD149ADC7A}" type="datetimeFigureOut">
              <a:rPr lang="en-US" smtClean="0"/>
              <a:t>5/5/2023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962E3DA-FEBC-4FD6-BF71-1C87B8056B3C}" type="slidenum">
              <a:rPr lang="en-US" smtClean="0"/>
              <a:t>‹#›</a:t>
            </a:fld>
            <a:endParaRPr lang="en-US"/>
          </a:p>
        </p:txBody>
      </p:sp>
    </p:spTree>
    <p:extLst>
      <p:ext uri="{BB962C8B-B14F-4D97-AF65-F5344CB8AC3E}">
        <p14:creationId xmlns:p14="http://schemas.microsoft.com/office/powerpoint/2010/main" val="15032205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FA437A-A4B0-452B-A8C1-4CFD149ADC7A}" type="datetimeFigureOut">
              <a:rPr lang="en-US" smtClean="0"/>
              <a:t>5/5/2023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962E3DA-FEBC-4FD6-BF71-1C87B8056B3C}" type="slidenum">
              <a:rPr lang="en-US" smtClean="0"/>
              <a:t>‹#›</a:t>
            </a:fld>
            <a:endParaRPr lang="en-US"/>
          </a:p>
        </p:txBody>
      </p:sp>
    </p:spTree>
    <p:extLst>
      <p:ext uri="{BB962C8B-B14F-4D97-AF65-F5344CB8AC3E}">
        <p14:creationId xmlns:p14="http://schemas.microsoft.com/office/powerpoint/2010/main" val="23828818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1498604"/>
            <a:ext cx="2890896" cy="1278466"/>
          </a:xfrm>
        </p:spPr>
        <p:txBody>
          <a:bodyPr anchor="b">
            <a:normAutofit/>
          </a:bodyPr>
          <a:lstStyle>
            <a:lvl1pPr>
              <a:defRPr sz="1500"/>
            </a:lvl1pPr>
          </a:lstStyle>
          <a:p>
            <a:r>
              <a:rPr lang="en-US"/>
              <a:t>Click to edit Master title style</a:t>
            </a:r>
            <a:endParaRPr lang="en-US" dirty="0"/>
          </a:p>
        </p:txBody>
      </p:sp>
      <p:sp>
        <p:nvSpPr>
          <p:cNvPr id="3" name="Content Placeholder 2"/>
          <p:cNvSpPr>
            <a:spLocks noGrp="1"/>
          </p:cNvSpPr>
          <p:nvPr>
            <p:ph idx="1"/>
          </p:nvPr>
        </p:nvSpPr>
        <p:spPr>
          <a:xfrm>
            <a:off x="3570346" y="514925"/>
            <a:ext cx="3385156"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08001" y="2777069"/>
            <a:ext cx="2890896" cy="2584449"/>
          </a:xfrm>
        </p:spPr>
        <p:txBody>
          <a:bodyPr>
            <a:normAutofit/>
          </a:bodyPr>
          <a:lstStyle>
            <a:lvl1pPr marL="0" indent="0">
              <a:buNone/>
              <a:defRPr sz="1050"/>
            </a:lvl1pPr>
            <a:lvl2pPr marL="342797" indent="0">
              <a:buNone/>
              <a:defRPr sz="1050"/>
            </a:lvl2pPr>
            <a:lvl3pPr marL="685595" indent="0">
              <a:buNone/>
              <a:defRPr sz="900"/>
            </a:lvl3pPr>
            <a:lvl4pPr marL="1028392" indent="0">
              <a:buNone/>
              <a:defRPr sz="750"/>
            </a:lvl4pPr>
            <a:lvl5pPr marL="1371188" indent="0">
              <a:buNone/>
              <a:defRPr sz="750"/>
            </a:lvl5pPr>
            <a:lvl6pPr marL="1713986" indent="0">
              <a:buNone/>
              <a:defRPr sz="750"/>
            </a:lvl6pPr>
            <a:lvl7pPr marL="2056783" indent="0">
              <a:buNone/>
              <a:defRPr sz="750"/>
            </a:lvl7pPr>
            <a:lvl8pPr marL="2399580" indent="0">
              <a:buNone/>
              <a:defRPr sz="750"/>
            </a:lvl8pPr>
            <a:lvl9pPr marL="2742377"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58FA437A-A4B0-452B-A8C1-4CFD149ADC7A}" type="datetimeFigureOut">
              <a:rPr lang="en-US" smtClean="0"/>
              <a:t>5/5/2023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62E3DA-FEBC-4FD6-BF71-1C87B8056B3C}" type="slidenum">
              <a:rPr lang="en-US" smtClean="0"/>
              <a:t>‹#›</a:t>
            </a:fld>
            <a:endParaRPr lang="en-US"/>
          </a:p>
        </p:txBody>
      </p:sp>
    </p:spTree>
    <p:extLst>
      <p:ext uri="{BB962C8B-B14F-4D97-AF65-F5344CB8AC3E}">
        <p14:creationId xmlns:p14="http://schemas.microsoft.com/office/powerpoint/2010/main" val="22866965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C685567-FEED-48F0-B8FD-15A5B15C4932}" type="datetime1">
              <a:rPr lang="en-US" smtClean="0"/>
              <a:t>5/5/2023</a:t>
            </a:fld>
            <a:endParaRPr lang="en-US"/>
          </a:p>
        </p:txBody>
      </p:sp>
      <p:sp>
        <p:nvSpPr>
          <p:cNvPr id="6" name="Footer Placeholder 5"/>
          <p:cNvSpPr>
            <a:spLocks noGrp="1"/>
          </p:cNvSpPr>
          <p:nvPr>
            <p:ph type="ftr" sz="quarter" idx="11"/>
          </p:nvPr>
        </p:nvSpPr>
        <p:spPr/>
        <p:txBody>
          <a:bodyPr/>
          <a:lstStyle/>
          <a:p>
            <a:r>
              <a:rPr lang="en-US"/>
              <a:t>Frank Pace  |</a:t>
            </a:r>
          </a:p>
        </p:txBody>
      </p:sp>
      <p:sp>
        <p:nvSpPr>
          <p:cNvPr id="7" name="Slide Number Placeholder 6"/>
          <p:cNvSpPr>
            <a:spLocks noGrp="1"/>
          </p:cNvSpPr>
          <p:nvPr>
            <p:ph type="sldNum" sz="quarter" idx="12"/>
          </p:nvPr>
        </p:nvSpPr>
        <p:spPr/>
        <p:txBody>
          <a:bodyPr/>
          <a:lstStyle/>
          <a:p>
            <a:fld id="{9944DB7B-285C-4F9C-8F88-32B41FFDD343}" type="slidenum">
              <a:rPr lang="en-US" smtClean="0"/>
              <a:t>‹#›</a:t>
            </a:fld>
            <a:endParaRPr lang="en-US"/>
          </a:p>
        </p:txBody>
      </p:sp>
    </p:spTree>
    <p:extLst>
      <p:ext uri="{BB962C8B-B14F-4D97-AF65-F5344CB8AC3E}">
        <p14:creationId xmlns:p14="http://schemas.microsoft.com/office/powerpoint/2010/main" val="6862890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4800600"/>
            <a:ext cx="6447500" cy="566738"/>
          </a:xfrm>
        </p:spPr>
        <p:txBody>
          <a:bodyPr anchor="b">
            <a:normAutofit/>
          </a:bodyPr>
          <a:lstStyle>
            <a:lvl1pPr algn="l">
              <a:defRPr sz="1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08001" y="609600"/>
            <a:ext cx="6447501" cy="3845718"/>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508001" y="5367338"/>
            <a:ext cx="6447500" cy="674024"/>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fld id="{58FA437A-A4B0-452B-A8C1-4CFD149ADC7A}" type="datetimeFigureOut">
              <a:rPr lang="en-US" smtClean="0"/>
              <a:t>5/5/2023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62E3DA-FEBC-4FD6-BF71-1C87B8056B3C}" type="slidenum">
              <a:rPr lang="en-US" smtClean="0"/>
              <a:t>‹#›</a:t>
            </a:fld>
            <a:endParaRPr lang="en-US"/>
          </a:p>
        </p:txBody>
      </p:sp>
    </p:spTree>
    <p:extLst>
      <p:ext uri="{BB962C8B-B14F-4D97-AF65-F5344CB8AC3E}">
        <p14:creationId xmlns:p14="http://schemas.microsoft.com/office/powerpoint/2010/main" val="12107036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3403600"/>
          </a:xfrm>
        </p:spPr>
        <p:txBody>
          <a:bodyPr anchor="ctr">
            <a:normAutofit/>
          </a:bodyPr>
          <a:lstStyle>
            <a:lvl1pPr algn="l">
              <a:defRPr sz="3300" b="0" cap="none"/>
            </a:lvl1pPr>
          </a:lstStyle>
          <a:p>
            <a:r>
              <a:rPr lang="en-US"/>
              <a:t>Click to edit Master title style</a:t>
            </a:r>
            <a:endParaRPr lang="en-US" dirty="0"/>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8FA437A-A4B0-452B-A8C1-4CFD149ADC7A}" type="datetimeFigureOut">
              <a:rPr lang="en-US" smtClean="0"/>
              <a:t>5/5/2023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62E3DA-FEBC-4FD6-BF71-1C87B8056B3C}" type="slidenum">
              <a:rPr lang="en-US" smtClean="0"/>
              <a:t>‹#›</a:t>
            </a:fld>
            <a:endParaRPr lang="en-US"/>
          </a:p>
        </p:txBody>
      </p:sp>
    </p:spTree>
    <p:extLst>
      <p:ext uri="{BB962C8B-B14F-4D97-AF65-F5344CB8AC3E}">
        <p14:creationId xmlns:p14="http://schemas.microsoft.com/office/powerpoint/2010/main" val="12215224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00" y="609600"/>
            <a:ext cx="6070601" cy="3022600"/>
          </a:xfrm>
        </p:spPr>
        <p:txBody>
          <a:bodyPr anchor="ctr">
            <a:normAutofit/>
          </a:bodyPr>
          <a:lstStyle>
            <a:lvl1pPr algn="l">
              <a:defRPr sz="33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024604" y="3632200"/>
            <a:ext cx="5418393" cy="38100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Edit Master text styles</a:t>
            </a:r>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8FA437A-A4B0-452B-A8C1-4CFD149ADC7A}" type="datetimeFigureOut">
              <a:rPr lang="en-US" smtClean="0"/>
              <a:t>5/5/2023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62E3DA-FEBC-4FD6-BF71-1C87B8056B3C}" type="slidenum">
              <a:rPr lang="en-US" smtClean="0"/>
              <a:t>‹#›</a:t>
            </a:fld>
            <a:endParaRPr lang="en-US"/>
          </a:p>
        </p:txBody>
      </p:sp>
      <p:sp>
        <p:nvSpPr>
          <p:cNvPr id="20" name="TextBox 19"/>
          <p:cNvSpPr txBox="1"/>
          <p:nvPr/>
        </p:nvSpPr>
        <p:spPr>
          <a:xfrm>
            <a:off x="406403" y="790378"/>
            <a:ext cx="457200" cy="5847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6669758" y="2886556"/>
            <a:ext cx="457200" cy="5847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latin typeface="Arial"/>
              </a:rPr>
              <a:t>”</a:t>
            </a:r>
            <a:endParaRPr lang="en-US" sz="1350" dirty="0">
              <a:solidFill>
                <a:schemeClr val="accent1">
                  <a:lumMod val="60000"/>
                  <a:lumOff val="40000"/>
                </a:schemeClr>
              </a:solidFill>
              <a:latin typeface="Arial"/>
            </a:endParaRPr>
          </a:p>
        </p:txBody>
      </p:sp>
    </p:spTree>
    <p:extLst>
      <p:ext uri="{BB962C8B-B14F-4D97-AF65-F5344CB8AC3E}">
        <p14:creationId xmlns:p14="http://schemas.microsoft.com/office/powerpoint/2010/main" val="27500241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08001" y="1931988"/>
            <a:ext cx="6447501" cy="2595460"/>
          </a:xfrm>
        </p:spPr>
        <p:txBody>
          <a:bodyPr anchor="b">
            <a:normAutofit/>
          </a:bodyPr>
          <a:lstStyle>
            <a:lvl1pPr algn="l">
              <a:defRPr sz="3300" b="0" cap="none"/>
            </a:lvl1pPr>
          </a:lstStyle>
          <a:p>
            <a:r>
              <a:rPr lang="en-US"/>
              <a:t>Click to edit Master title style</a:t>
            </a:r>
            <a:endParaRPr lang="en-US" dirty="0"/>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8FA437A-A4B0-452B-A8C1-4CFD149ADC7A}" type="datetimeFigureOut">
              <a:rPr lang="en-US" smtClean="0"/>
              <a:t>5/5/2023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62E3DA-FEBC-4FD6-BF71-1C87B8056B3C}" type="slidenum">
              <a:rPr lang="en-US" smtClean="0"/>
              <a:t>‹#›</a:t>
            </a:fld>
            <a:endParaRPr lang="en-US"/>
          </a:p>
        </p:txBody>
      </p:sp>
    </p:spTree>
    <p:extLst>
      <p:ext uri="{BB962C8B-B14F-4D97-AF65-F5344CB8AC3E}">
        <p14:creationId xmlns:p14="http://schemas.microsoft.com/office/powerpoint/2010/main" val="39786944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98500" y="609600"/>
            <a:ext cx="6070601" cy="3022600"/>
          </a:xfrm>
        </p:spPr>
        <p:txBody>
          <a:bodyPr anchor="ctr">
            <a:normAutofit/>
          </a:bodyPr>
          <a:lstStyle>
            <a:lvl1pPr algn="l">
              <a:defRPr sz="33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1800">
                <a:solidFill>
                  <a:schemeClr val="tx1">
                    <a:lumMod val="75000"/>
                    <a:lumOff val="25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8FA437A-A4B0-452B-A8C1-4CFD149ADC7A}" type="datetimeFigureOut">
              <a:rPr lang="en-US" smtClean="0"/>
              <a:t>5/5/2023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62E3DA-FEBC-4FD6-BF71-1C87B8056B3C}" type="slidenum">
              <a:rPr lang="en-US" smtClean="0"/>
              <a:t>‹#›</a:t>
            </a:fld>
            <a:endParaRPr lang="en-US"/>
          </a:p>
        </p:txBody>
      </p:sp>
      <p:sp>
        <p:nvSpPr>
          <p:cNvPr id="24" name="TextBox 23"/>
          <p:cNvSpPr txBox="1"/>
          <p:nvPr/>
        </p:nvSpPr>
        <p:spPr>
          <a:xfrm>
            <a:off x="406403" y="790378"/>
            <a:ext cx="457200" cy="5847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669758" y="2886556"/>
            <a:ext cx="457200" cy="5847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26359584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4350" y="609600"/>
            <a:ext cx="6441152" cy="3022600"/>
          </a:xfrm>
        </p:spPr>
        <p:txBody>
          <a:bodyPr anchor="ctr">
            <a:normAutofit/>
          </a:bodyPr>
          <a:lstStyle>
            <a:lvl1pPr algn="l">
              <a:defRPr sz="33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8FA437A-A4B0-452B-A8C1-4CFD149ADC7A}" type="datetimeFigureOut">
              <a:rPr lang="en-US" smtClean="0"/>
              <a:t>5/5/2023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62E3DA-FEBC-4FD6-BF71-1C87B8056B3C}" type="slidenum">
              <a:rPr lang="en-US" smtClean="0"/>
              <a:t>‹#›</a:t>
            </a:fld>
            <a:endParaRPr lang="en-US"/>
          </a:p>
        </p:txBody>
      </p:sp>
    </p:spTree>
    <p:extLst>
      <p:ext uri="{BB962C8B-B14F-4D97-AF65-F5344CB8AC3E}">
        <p14:creationId xmlns:p14="http://schemas.microsoft.com/office/powerpoint/2010/main" val="46762444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8FA437A-A4B0-452B-A8C1-4CFD149ADC7A}" type="datetimeFigureOut">
              <a:rPr lang="en-US" smtClean="0"/>
              <a:t>5/5/2023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62E3DA-FEBC-4FD6-BF71-1C87B8056B3C}" type="slidenum">
              <a:rPr lang="en-US" smtClean="0"/>
              <a:t>‹#›</a:t>
            </a:fld>
            <a:endParaRPr lang="en-US"/>
          </a:p>
        </p:txBody>
      </p:sp>
    </p:spTree>
    <p:extLst>
      <p:ext uri="{BB962C8B-B14F-4D97-AF65-F5344CB8AC3E}">
        <p14:creationId xmlns:p14="http://schemas.microsoft.com/office/powerpoint/2010/main" val="34181958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755" y="609600"/>
            <a:ext cx="978557"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508001" y="609600"/>
            <a:ext cx="5295113"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8FA437A-A4B0-452B-A8C1-4CFD149ADC7A}" type="datetimeFigureOut">
              <a:rPr lang="en-US" smtClean="0"/>
              <a:t>5/5/2023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62E3DA-FEBC-4FD6-BF71-1C87B8056B3C}" type="slidenum">
              <a:rPr lang="en-US" smtClean="0"/>
              <a:t>‹#›</a:t>
            </a:fld>
            <a:endParaRPr lang="en-US"/>
          </a:p>
        </p:txBody>
      </p:sp>
    </p:spTree>
    <p:extLst>
      <p:ext uri="{BB962C8B-B14F-4D97-AF65-F5344CB8AC3E}">
        <p14:creationId xmlns:p14="http://schemas.microsoft.com/office/powerpoint/2010/main" val="37509956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Slide">
  <p:cSld name="Title Slide">
    <p:bg>
      <p:bgPr>
        <a:blipFill>
          <a:blip r:embed="rId2">
            <a:alphaModFix/>
          </a:blip>
          <a:stretch>
            <a:fillRect/>
          </a:stretch>
        </a:blipFill>
        <a:effectLst/>
      </p:bgPr>
    </p:bg>
    <p:spTree>
      <p:nvGrpSpPr>
        <p:cNvPr id="1" name="Shape 14"/>
        <p:cNvGrpSpPr/>
        <p:nvPr/>
      </p:nvGrpSpPr>
      <p:grpSpPr>
        <a:xfrm>
          <a:off x="0" y="0"/>
          <a:ext cx="0" cy="0"/>
          <a:chOff x="0" y="0"/>
          <a:chExt cx="0" cy="0"/>
        </a:xfrm>
      </p:grpSpPr>
      <p:sp>
        <p:nvSpPr>
          <p:cNvPr id="15" name="Google Shape;15;p2"/>
          <p:cNvSpPr txBox="1">
            <a:spLocks noGrp="1"/>
          </p:cNvSpPr>
          <p:nvPr>
            <p:ph type="subTitle" idx="1"/>
          </p:nvPr>
        </p:nvSpPr>
        <p:spPr>
          <a:xfrm>
            <a:off x="1371600" y="4931832"/>
            <a:ext cx="6400800" cy="1419583"/>
          </a:xfrm>
          <a:prstGeom prst="rect">
            <a:avLst/>
          </a:prstGeom>
          <a:noFill/>
          <a:ln>
            <a:noFill/>
          </a:ln>
        </p:spPr>
        <p:txBody>
          <a:bodyPr spcFirstLastPara="1" wrap="square" lIns="91425" tIns="45700" rIns="91425" bIns="45700" anchor="t" anchorCtr="0">
            <a:noAutofit/>
          </a:bodyPr>
          <a:lstStyle>
            <a:lvl1pPr lvl="0" algn="ctr">
              <a:lnSpc>
                <a:spcPct val="100000"/>
              </a:lnSpc>
              <a:spcBef>
                <a:spcPts val="400"/>
              </a:spcBef>
              <a:spcAft>
                <a:spcPts val="0"/>
              </a:spcAft>
              <a:buClr>
                <a:schemeClr val="lt1"/>
              </a:buClr>
              <a:buSzPts val="2000"/>
              <a:buNone/>
              <a:defRPr sz="2000">
                <a:solidFill>
                  <a:schemeClr val="lt1"/>
                </a:solidFill>
                <a:latin typeface="Calibri"/>
                <a:ea typeface="Calibri"/>
                <a:cs typeface="Calibri"/>
                <a:sym typeface="Calibri"/>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pic>
        <p:nvPicPr>
          <p:cNvPr id="16" name="Google Shape;16;p2" descr="woahutopb reverse.eps"/>
          <p:cNvPicPr preferRelativeResize="0"/>
          <p:nvPr/>
        </p:nvPicPr>
        <p:blipFill rotWithShape="1">
          <a:blip r:embed="rId3">
            <a:alphaModFix/>
          </a:blip>
          <a:srcRect/>
          <a:stretch/>
        </p:blipFill>
        <p:spPr>
          <a:xfrm>
            <a:off x="2297412" y="1995364"/>
            <a:ext cx="4720907" cy="2344175"/>
          </a:xfrm>
          <a:prstGeom prst="rect">
            <a:avLst/>
          </a:prstGeom>
          <a:noFill/>
          <a:ln>
            <a:noFill/>
          </a:ln>
        </p:spPr>
      </p:pic>
      <p:sp>
        <p:nvSpPr>
          <p:cNvPr id="17" name="Google Shape;17;p2"/>
          <p:cNvSpPr txBox="1">
            <a:spLocks noGrp="1"/>
          </p:cNvSpPr>
          <p:nvPr>
            <p:ph type="sldNum" idx="12"/>
          </p:nvPr>
        </p:nvSpPr>
        <p:spPr>
          <a:xfrm>
            <a:off x="8556784" y="6333134"/>
            <a:ext cx="548700" cy="5250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3017348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18"/>
        <p:cNvGrpSpPr/>
        <p:nvPr/>
      </p:nvGrpSpPr>
      <p:grpSpPr>
        <a:xfrm>
          <a:off x="0" y="0"/>
          <a:ext cx="0" cy="0"/>
          <a:chOff x="0" y="0"/>
          <a:chExt cx="0" cy="0"/>
        </a:xfrm>
      </p:grpSpPr>
      <p:sp>
        <p:nvSpPr>
          <p:cNvPr id="19" name="Google Shape;19;p3"/>
          <p:cNvSpPr txBox="1">
            <a:spLocks noGrp="1"/>
          </p:cNvSpPr>
          <p:nvPr>
            <p:ph type="title"/>
          </p:nvPr>
        </p:nvSpPr>
        <p:spPr>
          <a:xfrm>
            <a:off x="457200" y="506594"/>
            <a:ext cx="8229600" cy="1143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rgbClr val="FFFFFF"/>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0" name="Google Shape;20;p3"/>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3"/>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677932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D808A0C-1F44-4CAE-BE91-A2DC841B18D9}" type="datetime1">
              <a:rPr lang="en-US" smtClean="0"/>
              <a:t>5/5/2023</a:t>
            </a:fld>
            <a:endParaRPr lang="en-US"/>
          </a:p>
        </p:txBody>
      </p:sp>
      <p:sp>
        <p:nvSpPr>
          <p:cNvPr id="8" name="Footer Placeholder 7"/>
          <p:cNvSpPr>
            <a:spLocks noGrp="1"/>
          </p:cNvSpPr>
          <p:nvPr>
            <p:ph type="ftr" sz="quarter" idx="11"/>
          </p:nvPr>
        </p:nvSpPr>
        <p:spPr/>
        <p:txBody>
          <a:bodyPr/>
          <a:lstStyle/>
          <a:p>
            <a:r>
              <a:rPr lang="en-US"/>
              <a:t>Frank Pace  |</a:t>
            </a:r>
          </a:p>
        </p:txBody>
      </p:sp>
      <p:sp>
        <p:nvSpPr>
          <p:cNvPr id="9" name="Slide Number Placeholder 8"/>
          <p:cNvSpPr>
            <a:spLocks noGrp="1"/>
          </p:cNvSpPr>
          <p:nvPr>
            <p:ph type="sldNum" sz="quarter" idx="12"/>
          </p:nvPr>
        </p:nvSpPr>
        <p:spPr/>
        <p:txBody>
          <a:bodyPr/>
          <a:lstStyle/>
          <a:p>
            <a:fld id="{9944DB7B-285C-4F9C-8F88-32B41FFDD343}" type="slidenum">
              <a:rPr lang="en-US" smtClean="0"/>
              <a:t>‹#›</a:t>
            </a:fld>
            <a:endParaRPr lang="en-US"/>
          </a:p>
        </p:txBody>
      </p:sp>
    </p:spTree>
    <p:extLst>
      <p:ext uri="{BB962C8B-B14F-4D97-AF65-F5344CB8AC3E}">
        <p14:creationId xmlns:p14="http://schemas.microsoft.com/office/powerpoint/2010/main" val="33290848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2"/>
        <p:cNvGrpSpPr/>
        <p:nvPr/>
      </p:nvGrpSpPr>
      <p:grpSpPr>
        <a:xfrm>
          <a:off x="0" y="0"/>
          <a:ext cx="0" cy="0"/>
          <a:chOff x="0" y="0"/>
          <a:chExt cx="0" cy="0"/>
        </a:xfrm>
      </p:grpSpPr>
      <p:sp>
        <p:nvSpPr>
          <p:cNvPr id="23" name="Google Shape;23;p4"/>
          <p:cNvSpPr txBox="1">
            <a:spLocks noGrp="1"/>
          </p:cNvSpPr>
          <p:nvPr>
            <p:ph type="title"/>
          </p:nvPr>
        </p:nvSpPr>
        <p:spPr>
          <a:xfrm>
            <a:off x="457200" y="506594"/>
            <a:ext cx="8229600" cy="1143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4" name="Google Shape;24;p4"/>
          <p:cNvSpPr txBox="1">
            <a:spLocks noGrp="1"/>
          </p:cNvSpPr>
          <p:nvPr>
            <p:ph type="body" idx="1"/>
          </p:nvPr>
        </p:nvSpPr>
        <p:spPr>
          <a:xfrm>
            <a:off x="457200" y="1600202"/>
            <a:ext cx="4038600" cy="4525963"/>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25" name="Google Shape;25;p4"/>
          <p:cNvSpPr txBox="1">
            <a:spLocks noGrp="1"/>
          </p:cNvSpPr>
          <p:nvPr>
            <p:ph type="body" idx="2"/>
          </p:nvPr>
        </p:nvSpPr>
        <p:spPr>
          <a:xfrm>
            <a:off x="4648200" y="1600202"/>
            <a:ext cx="4038600" cy="4525963"/>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26" name="Google Shape;26;p4"/>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4"/>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28" name="Google Shape;28;p4" descr="woahuleftc.eps"/>
          <p:cNvPicPr preferRelativeResize="0"/>
          <p:nvPr/>
        </p:nvPicPr>
        <p:blipFill rotWithShape="1">
          <a:blip r:embed="rId2">
            <a:alphaModFix/>
          </a:blip>
          <a:srcRect/>
          <a:stretch/>
        </p:blipFill>
        <p:spPr>
          <a:xfrm>
            <a:off x="3874407" y="6284506"/>
            <a:ext cx="1395185" cy="493419"/>
          </a:xfrm>
          <a:prstGeom prst="rect">
            <a:avLst/>
          </a:prstGeom>
          <a:noFill/>
          <a:ln>
            <a:noFill/>
          </a:ln>
        </p:spPr>
      </p:pic>
    </p:spTree>
    <p:extLst>
      <p:ext uri="{BB962C8B-B14F-4D97-AF65-F5344CB8AC3E}">
        <p14:creationId xmlns:p14="http://schemas.microsoft.com/office/powerpoint/2010/main" val="124061768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9"/>
        <p:cNvGrpSpPr/>
        <p:nvPr/>
      </p:nvGrpSpPr>
      <p:grpSpPr>
        <a:xfrm>
          <a:off x="0" y="0"/>
          <a:ext cx="0" cy="0"/>
          <a:chOff x="0" y="0"/>
          <a:chExt cx="0" cy="0"/>
        </a:xfrm>
      </p:grpSpPr>
      <p:sp>
        <p:nvSpPr>
          <p:cNvPr id="30" name="Google Shape;30;p5"/>
          <p:cNvSpPr txBox="1">
            <a:spLocks noGrp="1"/>
          </p:cNvSpPr>
          <p:nvPr>
            <p:ph type="sldNum" idx="12"/>
          </p:nvPr>
        </p:nvSpPr>
        <p:spPr>
          <a:xfrm>
            <a:off x="6832600" y="6305552"/>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2357499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31"/>
        <p:cNvGrpSpPr/>
        <p:nvPr/>
      </p:nvGrpSpPr>
      <p:grpSpPr>
        <a:xfrm>
          <a:off x="0" y="0"/>
          <a:ext cx="0" cy="0"/>
          <a:chOff x="0" y="0"/>
          <a:chExt cx="0" cy="0"/>
        </a:xfrm>
      </p:grpSpPr>
      <p:sp>
        <p:nvSpPr>
          <p:cNvPr id="32" name="Google Shape;32;p6"/>
          <p:cNvSpPr txBox="1">
            <a:spLocks noGrp="1"/>
          </p:cNvSpPr>
          <p:nvPr>
            <p:ph type="title"/>
          </p:nvPr>
        </p:nvSpPr>
        <p:spPr>
          <a:xfrm>
            <a:off x="457202" y="872246"/>
            <a:ext cx="3008313" cy="1102398"/>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sz="2000" b="1"/>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3" name="Google Shape;33;p6"/>
          <p:cNvSpPr txBox="1">
            <a:spLocks noGrp="1"/>
          </p:cNvSpPr>
          <p:nvPr>
            <p:ph type="body" idx="1"/>
          </p:nvPr>
        </p:nvSpPr>
        <p:spPr>
          <a:xfrm>
            <a:off x="3575050" y="872248"/>
            <a:ext cx="5111750" cy="5202586"/>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34" name="Google Shape;34;p6"/>
          <p:cNvSpPr txBox="1">
            <a:spLocks noGrp="1"/>
          </p:cNvSpPr>
          <p:nvPr>
            <p:ph type="body" idx="2"/>
          </p:nvPr>
        </p:nvSpPr>
        <p:spPr>
          <a:xfrm>
            <a:off x="457202" y="2034299"/>
            <a:ext cx="3008313" cy="4040536"/>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35" name="Google Shape;35;p6"/>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6"/>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37" name="Google Shape;37;p6" descr="woahuleftc.eps"/>
          <p:cNvPicPr preferRelativeResize="0"/>
          <p:nvPr/>
        </p:nvPicPr>
        <p:blipFill rotWithShape="1">
          <a:blip r:embed="rId2">
            <a:alphaModFix/>
          </a:blip>
          <a:srcRect/>
          <a:stretch/>
        </p:blipFill>
        <p:spPr>
          <a:xfrm>
            <a:off x="3874407" y="6284506"/>
            <a:ext cx="1395185" cy="493419"/>
          </a:xfrm>
          <a:prstGeom prst="rect">
            <a:avLst/>
          </a:prstGeom>
          <a:noFill/>
          <a:ln>
            <a:noFill/>
          </a:ln>
        </p:spPr>
      </p:pic>
    </p:spTree>
    <p:extLst>
      <p:ext uri="{BB962C8B-B14F-4D97-AF65-F5344CB8AC3E}">
        <p14:creationId xmlns:p14="http://schemas.microsoft.com/office/powerpoint/2010/main" val="27589407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38"/>
        <p:cNvGrpSpPr/>
        <p:nvPr/>
      </p:nvGrpSpPr>
      <p:grpSpPr>
        <a:xfrm>
          <a:off x="0" y="0"/>
          <a:ext cx="0" cy="0"/>
          <a:chOff x="0" y="0"/>
          <a:chExt cx="0" cy="0"/>
        </a:xfrm>
      </p:grpSpPr>
      <p:sp>
        <p:nvSpPr>
          <p:cNvPr id="39" name="Google Shape;39;p7"/>
          <p:cNvSpPr txBox="1">
            <a:spLocks noGrp="1"/>
          </p:cNvSpPr>
          <p:nvPr>
            <p:ph type="title"/>
          </p:nvPr>
        </p:nvSpPr>
        <p:spPr>
          <a:xfrm>
            <a:off x="457200" y="506594"/>
            <a:ext cx="8229600" cy="1143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b="1">
                <a:latin typeface="Calibri"/>
                <a:ea typeface="Calibri"/>
                <a:cs typeface="Calibri"/>
                <a:sym typeface="Calibri"/>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40" name="Google Shape;40;p7"/>
          <p:cNvSpPr txBox="1">
            <a:spLocks noGrp="1"/>
          </p:cNvSpPr>
          <p:nvPr>
            <p:ph type="body" idx="1"/>
          </p:nvPr>
        </p:nvSpPr>
        <p:spPr>
          <a:xfrm>
            <a:off x="457200" y="1820333"/>
            <a:ext cx="8229600" cy="4355224"/>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Clr>
                <a:schemeClr val="dk1"/>
              </a:buClr>
              <a:buSzPts val="3200"/>
              <a:buChar char="•"/>
              <a:defRPr>
                <a:latin typeface="Calibri"/>
                <a:ea typeface="Calibri"/>
                <a:cs typeface="Calibri"/>
                <a:sym typeface="Calibri"/>
              </a:defRPr>
            </a:lvl1pPr>
            <a:lvl2pPr marL="914400" lvl="1" indent="-406400" algn="l">
              <a:lnSpc>
                <a:spcPct val="100000"/>
              </a:lnSpc>
              <a:spcBef>
                <a:spcPts val="560"/>
              </a:spcBef>
              <a:spcAft>
                <a:spcPts val="0"/>
              </a:spcAft>
              <a:buClr>
                <a:schemeClr val="dk1"/>
              </a:buClr>
              <a:buSzPts val="2800"/>
              <a:buChar char="–"/>
              <a:defRPr>
                <a:latin typeface="Calibri"/>
                <a:ea typeface="Calibri"/>
                <a:cs typeface="Calibri"/>
                <a:sym typeface="Calibri"/>
              </a:defRPr>
            </a:lvl2pPr>
            <a:lvl3pPr marL="1371600" lvl="2" indent="-381000" algn="l">
              <a:lnSpc>
                <a:spcPct val="100000"/>
              </a:lnSpc>
              <a:spcBef>
                <a:spcPts val="480"/>
              </a:spcBef>
              <a:spcAft>
                <a:spcPts val="0"/>
              </a:spcAft>
              <a:buClr>
                <a:schemeClr val="dk1"/>
              </a:buClr>
              <a:buSzPts val="2400"/>
              <a:buChar char="•"/>
              <a:defRPr>
                <a:latin typeface="Calibri"/>
                <a:ea typeface="Calibri"/>
                <a:cs typeface="Calibri"/>
                <a:sym typeface="Calibri"/>
              </a:defRPr>
            </a:lvl3pPr>
            <a:lvl4pPr marL="1828800" lvl="3" indent="-355600" algn="l">
              <a:lnSpc>
                <a:spcPct val="100000"/>
              </a:lnSpc>
              <a:spcBef>
                <a:spcPts val="400"/>
              </a:spcBef>
              <a:spcAft>
                <a:spcPts val="0"/>
              </a:spcAft>
              <a:buClr>
                <a:schemeClr val="dk1"/>
              </a:buClr>
              <a:buSzPts val="2000"/>
              <a:buChar char="–"/>
              <a:defRPr>
                <a:latin typeface="Calibri"/>
                <a:ea typeface="Calibri"/>
                <a:cs typeface="Calibri"/>
                <a:sym typeface="Calibri"/>
              </a:defRPr>
            </a:lvl4pPr>
            <a:lvl5pPr marL="2286000" lvl="4" indent="-355600" algn="l">
              <a:lnSpc>
                <a:spcPct val="100000"/>
              </a:lnSpc>
              <a:spcBef>
                <a:spcPts val="400"/>
              </a:spcBef>
              <a:spcAft>
                <a:spcPts val="0"/>
              </a:spcAft>
              <a:buClr>
                <a:schemeClr val="dk1"/>
              </a:buClr>
              <a:buSzPts val="2000"/>
              <a:buChar char="»"/>
              <a:defRPr>
                <a:latin typeface="Calibri"/>
                <a:ea typeface="Calibri"/>
                <a:cs typeface="Calibri"/>
                <a:sym typeface="Calibri"/>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1" name="Google Shape;41;p7"/>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7"/>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43" name="Google Shape;43;p7" descr="woahuleftc.eps"/>
          <p:cNvPicPr preferRelativeResize="0"/>
          <p:nvPr/>
        </p:nvPicPr>
        <p:blipFill rotWithShape="1">
          <a:blip r:embed="rId2">
            <a:alphaModFix/>
          </a:blip>
          <a:srcRect/>
          <a:stretch/>
        </p:blipFill>
        <p:spPr>
          <a:xfrm>
            <a:off x="3874407" y="6284506"/>
            <a:ext cx="1395185" cy="493419"/>
          </a:xfrm>
          <a:prstGeom prst="rect">
            <a:avLst/>
          </a:prstGeom>
          <a:noFill/>
          <a:ln>
            <a:noFill/>
          </a:ln>
        </p:spPr>
      </p:pic>
    </p:spTree>
    <p:extLst>
      <p:ext uri="{BB962C8B-B14F-4D97-AF65-F5344CB8AC3E}">
        <p14:creationId xmlns:p14="http://schemas.microsoft.com/office/powerpoint/2010/main" val="142204336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Section Header">
  <p:cSld name="Section Header">
    <p:bg>
      <p:bgPr>
        <a:blipFill>
          <a:blip r:embed="rId2">
            <a:alphaModFix/>
          </a:blip>
          <a:stretch>
            <a:fillRect/>
          </a:stretch>
        </a:blipFill>
        <a:effectLst/>
      </p:bgPr>
    </p:bg>
    <p:spTree>
      <p:nvGrpSpPr>
        <p:cNvPr id="1" name="Shape 44"/>
        <p:cNvGrpSpPr/>
        <p:nvPr/>
      </p:nvGrpSpPr>
      <p:grpSpPr>
        <a:xfrm>
          <a:off x="0" y="0"/>
          <a:ext cx="0" cy="0"/>
          <a:chOff x="0" y="0"/>
          <a:chExt cx="0" cy="0"/>
        </a:xfrm>
      </p:grpSpPr>
      <p:cxnSp>
        <p:nvCxnSpPr>
          <p:cNvPr id="45" name="Google Shape;45;p8"/>
          <p:cNvCxnSpPr/>
          <p:nvPr/>
        </p:nvCxnSpPr>
        <p:spPr>
          <a:xfrm rot="10800000">
            <a:off x="457200" y="4332111"/>
            <a:ext cx="8229601" cy="0"/>
          </a:xfrm>
          <a:prstGeom prst="straightConnector1">
            <a:avLst/>
          </a:prstGeom>
          <a:noFill/>
          <a:ln w="25400" cap="flat" cmpd="sng">
            <a:solidFill>
              <a:schemeClr val="lt1"/>
            </a:solidFill>
            <a:prstDash val="solid"/>
            <a:round/>
            <a:headEnd type="none" w="sm" len="sm"/>
            <a:tailEnd type="none" w="sm" len="sm"/>
          </a:ln>
        </p:spPr>
      </p:cxnSp>
      <p:sp>
        <p:nvSpPr>
          <p:cNvPr id="46" name="Google Shape;46;p8"/>
          <p:cNvSpPr txBox="1">
            <a:spLocks noGrp="1"/>
          </p:cNvSpPr>
          <p:nvPr>
            <p:ph type="subTitle" idx="1"/>
          </p:nvPr>
        </p:nvSpPr>
        <p:spPr>
          <a:xfrm>
            <a:off x="2286000" y="5834943"/>
            <a:ext cx="6400800" cy="606779"/>
          </a:xfrm>
          <a:prstGeom prst="rect">
            <a:avLst/>
          </a:prstGeom>
          <a:noFill/>
          <a:ln>
            <a:noFill/>
          </a:ln>
        </p:spPr>
        <p:txBody>
          <a:bodyPr spcFirstLastPara="1" wrap="square" lIns="91425" tIns="45700" rIns="91425" bIns="45700" anchor="t" anchorCtr="0">
            <a:noAutofit/>
          </a:bodyPr>
          <a:lstStyle>
            <a:lvl1pPr lvl="0" algn="r">
              <a:lnSpc>
                <a:spcPct val="100000"/>
              </a:lnSpc>
              <a:spcBef>
                <a:spcPts val="400"/>
              </a:spcBef>
              <a:spcAft>
                <a:spcPts val="0"/>
              </a:spcAft>
              <a:buClr>
                <a:schemeClr val="lt1"/>
              </a:buClr>
              <a:buSzPts val="2000"/>
              <a:buNone/>
              <a:defRPr sz="2000">
                <a:solidFill>
                  <a:schemeClr val="lt1"/>
                </a:solidFill>
                <a:latin typeface="Arial"/>
                <a:ea typeface="Arial"/>
                <a:cs typeface="Arial"/>
                <a:sym typeface="Aria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47" name="Google Shape;47;p8"/>
          <p:cNvSpPr txBox="1">
            <a:spLocks noGrp="1"/>
          </p:cNvSpPr>
          <p:nvPr>
            <p:ph type="title"/>
          </p:nvPr>
        </p:nvSpPr>
        <p:spPr>
          <a:xfrm>
            <a:off x="457201" y="4528260"/>
            <a:ext cx="8229600" cy="11430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chemeClr val="lt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48" name="Google Shape;48;p8"/>
          <p:cNvSpPr txBox="1">
            <a:spLocks noGrp="1"/>
          </p:cNvSpPr>
          <p:nvPr>
            <p:ph type="sldNum" idx="12"/>
          </p:nvPr>
        </p:nvSpPr>
        <p:spPr>
          <a:xfrm>
            <a:off x="8556784" y="6333134"/>
            <a:ext cx="548700" cy="5250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83382403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49"/>
        <p:cNvGrpSpPr/>
        <p:nvPr/>
      </p:nvGrpSpPr>
      <p:grpSpPr>
        <a:xfrm>
          <a:off x="0" y="0"/>
          <a:ext cx="0" cy="0"/>
          <a:chOff x="0" y="0"/>
          <a:chExt cx="0" cy="0"/>
        </a:xfrm>
      </p:grpSpPr>
      <p:sp>
        <p:nvSpPr>
          <p:cNvPr id="50" name="Google Shape;50;p9"/>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sz="2000" b="1"/>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51" name="Google Shape;51;p9"/>
          <p:cNvSpPr>
            <a:spLocks noGrp="1"/>
          </p:cNvSpPr>
          <p:nvPr>
            <p:ph type="pic" idx="2"/>
          </p:nvPr>
        </p:nvSpPr>
        <p:spPr>
          <a:xfrm>
            <a:off x="1792288" y="612775"/>
            <a:ext cx="5486400" cy="4114800"/>
          </a:xfrm>
          <a:prstGeom prst="rect">
            <a:avLst/>
          </a:prstGeom>
          <a:noFill/>
          <a:ln>
            <a:noFill/>
          </a:ln>
        </p:spPr>
      </p:sp>
      <p:sp>
        <p:nvSpPr>
          <p:cNvPr id="52" name="Google Shape;52;p9"/>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53" name="Google Shape;53;p9"/>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9"/>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55" name="Google Shape;55;p9" descr="woahuleftc.eps"/>
          <p:cNvPicPr preferRelativeResize="0"/>
          <p:nvPr/>
        </p:nvPicPr>
        <p:blipFill rotWithShape="1">
          <a:blip r:embed="rId2">
            <a:alphaModFix/>
          </a:blip>
          <a:srcRect/>
          <a:stretch/>
        </p:blipFill>
        <p:spPr>
          <a:xfrm>
            <a:off x="3874407" y="6284506"/>
            <a:ext cx="1395185" cy="493419"/>
          </a:xfrm>
          <a:prstGeom prst="rect">
            <a:avLst/>
          </a:prstGeom>
          <a:noFill/>
          <a:ln>
            <a:noFill/>
          </a:ln>
        </p:spPr>
      </p:pic>
    </p:spTree>
    <p:extLst>
      <p:ext uri="{BB962C8B-B14F-4D97-AF65-F5344CB8AC3E}">
        <p14:creationId xmlns:p14="http://schemas.microsoft.com/office/powerpoint/2010/main" val="359018391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56"/>
        <p:cNvGrpSpPr/>
        <p:nvPr/>
      </p:nvGrpSpPr>
      <p:grpSpPr>
        <a:xfrm>
          <a:off x="0" y="0"/>
          <a:ext cx="0" cy="0"/>
          <a:chOff x="0" y="0"/>
          <a:chExt cx="0" cy="0"/>
        </a:xfrm>
      </p:grpSpPr>
      <p:sp>
        <p:nvSpPr>
          <p:cNvPr id="57" name="Google Shape;57;p10"/>
          <p:cNvSpPr txBox="1">
            <a:spLocks noGrp="1"/>
          </p:cNvSpPr>
          <p:nvPr>
            <p:ph type="title"/>
          </p:nvPr>
        </p:nvSpPr>
        <p:spPr>
          <a:xfrm>
            <a:off x="457200" y="506594"/>
            <a:ext cx="8229600" cy="1143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58" name="Google Shape;58;p10"/>
          <p:cNvSpPr txBox="1">
            <a:spLocks noGrp="1"/>
          </p:cNvSpPr>
          <p:nvPr>
            <p:ph type="body" idx="1"/>
          </p:nvPr>
        </p:nvSpPr>
        <p:spPr>
          <a:xfrm rot="5400000">
            <a:off x="2394388" y="-116855"/>
            <a:ext cx="4355224" cy="82296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59" name="Google Shape;59;p10"/>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0"/>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9746336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61"/>
        <p:cNvGrpSpPr/>
        <p:nvPr/>
      </p:nvGrpSpPr>
      <p:grpSpPr>
        <a:xfrm>
          <a:off x="0" y="0"/>
          <a:ext cx="0" cy="0"/>
          <a:chOff x="0" y="0"/>
          <a:chExt cx="0" cy="0"/>
        </a:xfrm>
      </p:grpSpPr>
      <p:sp>
        <p:nvSpPr>
          <p:cNvPr id="62" name="Google Shape;62;p11"/>
          <p:cNvSpPr txBox="1">
            <a:spLocks noGrp="1"/>
          </p:cNvSpPr>
          <p:nvPr>
            <p:ph type="title"/>
          </p:nvPr>
        </p:nvSpPr>
        <p:spPr>
          <a:xfrm rot="5400000">
            <a:off x="4958379" y="2397743"/>
            <a:ext cx="5399443" cy="20574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63" name="Google Shape;63;p11"/>
          <p:cNvSpPr txBox="1">
            <a:spLocks noGrp="1"/>
          </p:cNvSpPr>
          <p:nvPr>
            <p:ph type="body" idx="1"/>
          </p:nvPr>
        </p:nvSpPr>
        <p:spPr>
          <a:xfrm rot="5400000">
            <a:off x="767379" y="416543"/>
            <a:ext cx="5399443" cy="60198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64" name="Google Shape;64;p11"/>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11"/>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2040214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matchingName="Title Slide 1" type="title">
  <p:cSld name="Title Slide 1">
    <p:spTree>
      <p:nvGrpSpPr>
        <p:cNvPr id="1" name="Shape 66"/>
        <p:cNvGrpSpPr/>
        <p:nvPr/>
      </p:nvGrpSpPr>
      <p:grpSpPr>
        <a:xfrm>
          <a:off x="0" y="0"/>
          <a:ext cx="0" cy="0"/>
          <a:chOff x="0" y="0"/>
          <a:chExt cx="0" cy="0"/>
        </a:xfrm>
      </p:grpSpPr>
      <p:sp>
        <p:nvSpPr>
          <p:cNvPr id="67" name="Google Shape;67;p12"/>
          <p:cNvSpPr/>
          <p:nvPr/>
        </p:nvSpPr>
        <p:spPr>
          <a:xfrm>
            <a:off x="0" y="0"/>
            <a:ext cx="9144000" cy="1080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68" name="Google Shape;68;p12"/>
          <p:cNvPicPr preferRelativeResize="0"/>
          <p:nvPr/>
        </p:nvPicPr>
        <p:blipFill rotWithShape="1">
          <a:blip r:embed="rId2">
            <a:alphaModFix/>
          </a:blip>
          <a:srcRect/>
          <a:stretch/>
        </p:blipFill>
        <p:spPr>
          <a:xfrm>
            <a:off x="993334" y="0"/>
            <a:ext cx="1310643" cy="2292093"/>
          </a:xfrm>
          <a:prstGeom prst="rect">
            <a:avLst/>
          </a:prstGeom>
          <a:noFill/>
          <a:ln>
            <a:noFill/>
          </a:ln>
        </p:spPr>
      </p:pic>
      <p:sp>
        <p:nvSpPr>
          <p:cNvPr id="69" name="Google Shape;69;p12"/>
          <p:cNvSpPr txBox="1">
            <a:spLocks noGrp="1"/>
          </p:cNvSpPr>
          <p:nvPr>
            <p:ph type="ctrTitle"/>
          </p:nvPr>
        </p:nvSpPr>
        <p:spPr>
          <a:xfrm>
            <a:off x="828675" y="2292094"/>
            <a:ext cx="7572300" cy="2219700"/>
          </a:xfrm>
          <a:prstGeom prst="rect">
            <a:avLst/>
          </a:prstGeom>
          <a:noFill/>
          <a:ln>
            <a:noFill/>
          </a:ln>
        </p:spPr>
        <p:txBody>
          <a:bodyPr spcFirstLastPara="1" wrap="square" lIns="0" tIns="45700" rIns="0" bIns="45700" anchor="ctr" anchorCtr="0">
            <a:normAutofit/>
          </a:bodyPr>
          <a:lstStyle>
            <a:lvl1pPr lvl="0" algn="l">
              <a:lnSpc>
                <a:spcPct val="90000"/>
              </a:lnSpc>
              <a:spcBef>
                <a:spcPts val="0"/>
              </a:spcBef>
              <a:spcAft>
                <a:spcPts val="0"/>
              </a:spcAft>
              <a:buClr>
                <a:schemeClr val="dk1"/>
              </a:buClr>
              <a:buSzPts val="4400"/>
              <a:buFont typeface="Arial"/>
              <a:buNone/>
              <a:defRPr sz="4400" cap="none"/>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70" name="Google Shape;70;p12"/>
          <p:cNvSpPr txBox="1">
            <a:spLocks noGrp="1"/>
          </p:cNvSpPr>
          <p:nvPr>
            <p:ph type="subTitle" idx="1"/>
          </p:nvPr>
        </p:nvSpPr>
        <p:spPr>
          <a:xfrm>
            <a:off x="828674" y="4511784"/>
            <a:ext cx="7572300" cy="955500"/>
          </a:xfrm>
          <a:prstGeom prst="rect">
            <a:avLst/>
          </a:prstGeom>
          <a:noFill/>
          <a:ln>
            <a:noFill/>
          </a:ln>
        </p:spPr>
        <p:txBody>
          <a:bodyPr spcFirstLastPara="1" wrap="square" lIns="0" tIns="45700" rIns="0" bIns="45700" anchor="t" anchorCtr="0">
            <a:normAutofit/>
          </a:bodyPr>
          <a:lstStyle>
            <a:lvl1pPr lvl="0" algn="l">
              <a:lnSpc>
                <a:spcPct val="90000"/>
              </a:lnSpc>
              <a:spcBef>
                <a:spcPts val="0"/>
              </a:spcBef>
              <a:spcAft>
                <a:spcPts val="0"/>
              </a:spcAft>
              <a:buClr>
                <a:schemeClr val="dk1"/>
              </a:buClr>
              <a:buSzPts val="1800"/>
              <a:buNone/>
              <a:defRPr sz="1800"/>
            </a:lvl1pPr>
            <a:lvl2pPr lvl="1" algn="ctr">
              <a:lnSpc>
                <a:spcPct val="90000"/>
              </a:lnSpc>
              <a:spcBef>
                <a:spcPts val="600"/>
              </a:spcBef>
              <a:spcAft>
                <a:spcPts val="0"/>
              </a:spcAft>
              <a:buClr>
                <a:schemeClr val="dk1"/>
              </a:buClr>
              <a:buSzPts val="2000"/>
              <a:buNone/>
              <a:defRPr sz="2000"/>
            </a:lvl2pPr>
            <a:lvl3pPr lvl="2" algn="ctr">
              <a:lnSpc>
                <a:spcPct val="90000"/>
              </a:lnSpc>
              <a:spcBef>
                <a:spcPts val="600"/>
              </a:spcBef>
              <a:spcAft>
                <a:spcPts val="0"/>
              </a:spcAft>
              <a:buClr>
                <a:schemeClr val="dk1"/>
              </a:buClr>
              <a:buSzPts val="1800"/>
              <a:buNone/>
              <a:defRPr sz="1800"/>
            </a:lvl3pPr>
            <a:lvl4pPr lvl="3" algn="ctr">
              <a:lnSpc>
                <a:spcPct val="90000"/>
              </a:lnSpc>
              <a:spcBef>
                <a:spcPts val="600"/>
              </a:spcBef>
              <a:spcAft>
                <a:spcPts val="0"/>
              </a:spcAft>
              <a:buClr>
                <a:schemeClr val="dk1"/>
              </a:buClr>
              <a:buSzPts val="1600"/>
              <a:buNone/>
              <a:defRPr sz="1600"/>
            </a:lvl4pPr>
            <a:lvl5pPr lvl="4" algn="ctr">
              <a:lnSpc>
                <a:spcPct val="90000"/>
              </a:lnSpc>
              <a:spcBef>
                <a:spcPts val="6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71" name="Google Shape;71;p12"/>
          <p:cNvSpPr/>
          <p:nvPr/>
        </p:nvSpPr>
        <p:spPr>
          <a:xfrm>
            <a:off x="0" y="5778124"/>
            <a:ext cx="9144000" cy="1080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2" name="Google Shape;72;p12"/>
          <p:cNvSpPr txBox="1">
            <a:spLocks noGrp="1"/>
          </p:cNvSpPr>
          <p:nvPr>
            <p:ph type="dt" idx="10"/>
          </p:nvPr>
        </p:nvSpPr>
        <p:spPr>
          <a:xfrm>
            <a:off x="828674" y="6356351"/>
            <a:ext cx="1372200" cy="365100"/>
          </a:xfrm>
          <a:prstGeom prst="rect">
            <a:avLst/>
          </a:prstGeom>
          <a:noFill/>
          <a:ln>
            <a:noFill/>
          </a:ln>
        </p:spPr>
        <p:txBody>
          <a:bodyPr spcFirstLastPara="1" wrap="square" lIns="0" tIns="45700" rIns="0" bIns="45700" anchor="ctr" anchorCtr="0">
            <a:noAutofit/>
          </a:bodyPr>
          <a:lstStyle>
            <a:lvl1pPr lvl="0" algn="l">
              <a:lnSpc>
                <a:spcPct val="100000"/>
              </a:lnSpc>
              <a:spcBef>
                <a:spcPts val="0"/>
              </a:spcBef>
              <a:spcAft>
                <a:spcPts val="0"/>
              </a:spcAft>
              <a:buSzPts val="1400"/>
              <a:buNone/>
              <a:defRPr>
                <a:solidFill>
                  <a:srgbClr val="DED9D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12"/>
          <p:cNvSpPr txBox="1">
            <a:spLocks noGrp="1"/>
          </p:cNvSpPr>
          <p:nvPr>
            <p:ph type="ftr" idx="11"/>
          </p:nvPr>
        </p:nvSpPr>
        <p:spPr>
          <a:xfrm>
            <a:off x="2200844" y="6356350"/>
            <a:ext cx="4742400" cy="365100"/>
          </a:xfrm>
          <a:prstGeom prst="rect">
            <a:avLst/>
          </a:prstGeom>
          <a:noFill/>
          <a:ln>
            <a:noFill/>
          </a:ln>
        </p:spPr>
        <p:txBody>
          <a:bodyPr spcFirstLastPara="1" wrap="square" lIns="0" tIns="45700" rIns="0"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DED9D6"/>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74" name="Google Shape;74;p12"/>
          <p:cNvSpPr txBox="1">
            <a:spLocks noGrp="1"/>
          </p:cNvSpPr>
          <p:nvPr>
            <p:ph type="sldNum" idx="12"/>
          </p:nvPr>
        </p:nvSpPr>
        <p:spPr>
          <a:xfrm>
            <a:off x="6942587" y="6356351"/>
            <a:ext cx="1371600" cy="365100"/>
          </a:xfrm>
          <a:prstGeom prst="rect">
            <a:avLst/>
          </a:prstGeom>
          <a:noFill/>
          <a:ln>
            <a:noFill/>
          </a:ln>
        </p:spPr>
        <p:txBody>
          <a:bodyPr spcFirstLastPara="1" wrap="square" lIns="0" tIns="45700" rIns="0"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DED9D6"/>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DED9D6"/>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DED9D6"/>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DED9D6"/>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DED9D6"/>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DED9D6"/>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DED9D6"/>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DED9D6"/>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DED9D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93509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6726063"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3787" y="4243845"/>
            <a:ext cx="2307831" cy="276940"/>
          </a:xfrm>
          <a:prstGeom prst="rect">
            <a:avLst/>
          </a:prstGeom>
        </p:spPr>
      </p:pic>
      <p:sp>
        <p:nvSpPr>
          <p:cNvPr id="9" name="Rectangle 8"/>
          <p:cNvSpPr/>
          <p:nvPr/>
        </p:nvSpPr>
        <p:spPr bwMode="ltGray">
          <a:xfrm>
            <a:off x="0" y="2590078"/>
            <a:ext cx="6726064"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6833787" y="2590078"/>
            <a:ext cx="2307832"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510241" y="2733709"/>
            <a:ext cx="6108101" cy="1373070"/>
          </a:xfrm>
        </p:spPr>
        <p:txBody>
          <a:bodyPr anchor="b">
            <a:noAutofit/>
          </a:bodyPr>
          <a:lstStyle>
            <a:lvl1pPr algn="r">
              <a:defRPr sz="4050"/>
            </a:lvl1pPr>
          </a:lstStyle>
          <a:p>
            <a:r>
              <a:rPr lang="en-US"/>
              <a:t>Click to edit Master title style</a:t>
            </a:r>
            <a:endParaRPr lang="en-US" dirty="0"/>
          </a:p>
        </p:txBody>
      </p:sp>
      <p:sp>
        <p:nvSpPr>
          <p:cNvPr id="3" name="Subtitle 2"/>
          <p:cNvSpPr>
            <a:spLocks noGrp="1"/>
          </p:cNvSpPr>
          <p:nvPr>
            <p:ph type="subTitle" idx="1"/>
          </p:nvPr>
        </p:nvSpPr>
        <p:spPr>
          <a:xfrm>
            <a:off x="510241" y="4394040"/>
            <a:ext cx="6108101" cy="1117687"/>
          </a:xfrm>
        </p:spPr>
        <p:txBody>
          <a:bodyPr>
            <a:normAutofit/>
          </a:bodyPr>
          <a:lstStyle>
            <a:lvl1pPr marL="0" indent="0" algn="r">
              <a:buNone/>
              <a:defRPr sz="15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316B835-465E-410B-8B52-A3E6F496A48A}" type="datetimeFigureOut">
              <a:rPr lang="en-US" smtClean="0"/>
              <a:t>5/5/2023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941510" y="2750337"/>
            <a:ext cx="878916" cy="1356442"/>
          </a:xfrm>
        </p:spPr>
        <p:txBody>
          <a:bodyPr/>
          <a:lstStyle/>
          <a:p>
            <a:fld id="{39354E57-CF04-4933-819B-AE6B957038A5}" type="slidenum">
              <a:rPr lang="en-US" smtClean="0"/>
              <a:t>‹#›</a:t>
            </a:fld>
            <a:endParaRPr lang="en-US"/>
          </a:p>
        </p:txBody>
      </p:sp>
    </p:spTree>
    <p:extLst>
      <p:ext uri="{BB962C8B-B14F-4D97-AF65-F5344CB8AC3E}">
        <p14:creationId xmlns:p14="http://schemas.microsoft.com/office/powerpoint/2010/main" val="34667155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BBB7088-EED1-4416-91DC-1C5D3425693F}" type="datetime1">
              <a:rPr lang="en-US" smtClean="0"/>
              <a:t>5/5/2023</a:t>
            </a:fld>
            <a:endParaRPr lang="en-US"/>
          </a:p>
        </p:txBody>
      </p:sp>
      <p:sp>
        <p:nvSpPr>
          <p:cNvPr id="4" name="Footer Placeholder 3"/>
          <p:cNvSpPr>
            <a:spLocks noGrp="1"/>
          </p:cNvSpPr>
          <p:nvPr>
            <p:ph type="ftr" sz="quarter" idx="11"/>
          </p:nvPr>
        </p:nvSpPr>
        <p:spPr/>
        <p:txBody>
          <a:bodyPr/>
          <a:lstStyle/>
          <a:p>
            <a:r>
              <a:rPr lang="en-US"/>
              <a:t>Frank Pace  |</a:t>
            </a:r>
          </a:p>
        </p:txBody>
      </p:sp>
      <p:sp>
        <p:nvSpPr>
          <p:cNvPr id="5" name="Slide Number Placeholder 4"/>
          <p:cNvSpPr>
            <a:spLocks noGrp="1"/>
          </p:cNvSpPr>
          <p:nvPr>
            <p:ph type="sldNum" sz="quarter" idx="12"/>
          </p:nvPr>
        </p:nvSpPr>
        <p:spPr/>
        <p:txBody>
          <a:bodyPr/>
          <a:lstStyle/>
          <a:p>
            <a:fld id="{9944DB7B-285C-4F9C-8F88-32B41FFDD343}" type="slidenum">
              <a:rPr lang="en-US" smtClean="0"/>
              <a:t>‹#›</a:t>
            </a:fld>
            <a:endParaRPr lang="en-US"/>
          </a:p>
        </p:txBody>
      </p:sp>
    </p:spTree>
    <p:extLst>
      <p:ext uri="{BB962C8B-B14F-4D97-AF65-F5344CB8AC3E}">
        <p14:creationId xmlns:p14="http://schemas.microsoft.com/office/powerpoint/2010/main" val="68376255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7828359"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9370" y="1971234"/>
            <a:ext cx="1202248" cy="144270"/>
          </a:xfrm>
          <a:prstGeom prst="rect">
            <a:avLst/>
          </a:prstGeom>
        </p:spPr>
      </p:pic>
      <p:sp>
        <p:nvSpPr>
          <p:cNvPr id="17" name="Rectangle 16"/>
          <p:cNvSpPr/>
          <p:nvPr/>
        </p:nvSpPr>
        <p:spPr bwMode="ltGray">
          <a:xfrm>
            <a:off x="0" y="609600"/>
            <a:ext cx="7828359"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7939371" y="609600"/>
            <a:ext cx="1202248"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316B835-465E-410B-8B52-A3E6F496A48A}" type="datetimeFigureOut">
              <a:rPr lang="en-US" smtClean="0"/>
              <a:t>5/5/2023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354E57-CF04-4933-819B-AE6B957038A5}" type="slidenum">
              <a:rPr lang="en-US" smtClean="0"/>
              <a:t>‹#›</a:t>
            </a:fld>
            <a:endParaRPr lang="en-US"/>
          </a:p>
        </p:txBody>
      </p:sp>
    </p:spTree>
    <p:extLst>
      <p:ext uri="{BB962C8B-B14F-4D97-AF65-F5344CB8AC3E}">
        <p14:creationId xmlns:p14="http://schemas.microsoft.com/office/powerpoint/2010/main" val="103460827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7828359"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9368" y="4087901"/>
            <a:ext cx="1202248" cy="144270"/>
          </a:xfrm>
          <a:prstGeom prst="rect">
            <a:avLst/>
          </a:prstGeom>
        </p:spPr>
      </p:pic>
      <p:sp>
        <p:nvSpPr>
          <p:cNvPr id="9" name="Rectangle 8"/>
          <p:cNvSpPr/>
          <p:nvPr/>
        </p:nvSpPr>
        <p:spPr bwMode="ltGray">
          <a:xfrm>
            <a:off x="-2" y="2726267"/>
            <a:ext cx="7828359"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7939369" y="2726267"/>
            <a:ext cx="1202248"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10242" y="2869895"/>
            <a:ext cx="7210395" cy="1090788"/>
          </a:xfrm>
        </p:spPr>
        <p:txBody>
          <a:bodyPr anchor="ctr">
            <a:normAutofit/>
          </a:bodyPr>
          <a:lstStyle>
            <a:lvl1pPr algn="r">
              <a:defRPr sz="2700"/>
            </a:lvl1pPr>
          </a:lstStyle>
          <a:p>
            <a:r>
              <a:rPr lang="en-US"/>
              <a:t>Click to edit Master title style</a:t>
            </a:r>
            <a:endParaRPr lang="en-US" dirty="0"/>
          </a:p>
        </p:txBody>
      </p:sp>
      <p:sp>
        <p:nvSpPr>
          <p:cNvPr id="3" name="Text Placeholder 2"/>
          <p:cNvSpPr>
            <a:spLocks noGrp="1"/>
          </p:cNvSpPr>
          <p:nvPr>
            <p:ph type="body" idx="1"/>
          </p:nvPr>
        </p:nvSpPr>
        <p:spPr>
          <a:xfrm>
            <a:off x="510242" y="4232172"/>
            <a:ext cx="7210395" cy="1704017"/>
          </a:xfrm>
        </p:spPr>
        <p:txBody>
          <a:bodyPr>
            <a:normAutofit/>
          </a:bodyPr>
          <a:lstStyle>
            <a:lvl1pPr marL="0" indent="0" algn="r">
              <a:buNone/>
              <a:defRPr sz="15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316B835-465E-410B-8B52-A3E6F496A48A}" type="datetimeFigureOut">
              <a:rPr lang="en-US" smtClean="0"/>
              <a:t>5/5/2023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047092" y="2869896"/>
            <a:ext cx="865613" cy="1090789"/>
          </a:xfrm>
        </p:spPr>
        <p:txBody>
          <a:bodyPr/>
          <a:lstStyle/>
          <a:p>
            <a:fld id="{39354E57-CF04-4933-819B-AE6B957038A5}" type="slidenum">
              <a:rPr lang="en-US" smtClean="0"/>
              <a:t>‹#›</a:t>
            </a:fld>
            <a:endParaRPr lang="en-US"/>
          </a:p>
        </p:txBody>
      </p:sp>
    </p:spTree>
    <p:extLst>
      <p:ext uri="{BB962C8B-B14F-4D97-AF65-F5344CB8AC3E}">
        <p14:creationId xmlns:p14="http://schemas.microsoft.com/office/powerpoint/2010/main" val="279461205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7828359"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9370" y="1971234"/>
            <a:ext cx="1202248" cy="144270"/>
          </a:xfrm>
          <a:prstGeom prst="rect">
            <a:avLst/>
          </a:prstGeom>
        </p:spPr>
      </p:pic>
      <p:sp>
        <p:nvSpPr>
          <p:cNvPr id="10" name="Rectangle 9"/>
          <p:cNvSpPr/>
          <p:nvPr/>
        </p:nvSpPr>
        <p:spPr bwMode="ltGray">
          <a:xfrm>
            <a:off x="0" y="609600"/>
            <a:ext cx="7828359"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7939371" y="609600"/>
            <a:ext cx="1202248"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10240" y="2336873"/>
            <a:ext cx="3523769"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195592" y="2336873"/>
            <a:ext cx="3525044"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316B835-465E-410B-8B52-A3E6F496A48A}" type="datetimeFigureOut">
              <a:rPr lang="en-US" smtClean="0"/>
              <a:t>5/5/2023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354E57-CF04-4933-819B-AE6B957038A5}" type="slidenum">
              <a:rPr lang="en-US" smtClean="0"/>
              <a:t>‹#›</a:t>
            </a:fld>
            <a:endParaRPr lang="en-US"/>
          </a:p>
        </p:txBody>
      </p:sp>
    </p:spTree>
    <p:extLst>
      <p:ext uri="{BB962C8B-B14F-4D97-AF65-F5344CB8AC3E}">
        <p14:creationId xmlns:p14="http://schemas.microsoft.com/office/powerpoint/2010/main" val="373275657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7828359"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9370" y="1971234"/>
            <a:ext cx="1202248" cy="144270"/>
          </a:xfrm>
          <a:prstGeom prst="rect">
            <a:avLst/>
          </a:prstGeom>
        </p:spPr>
      </p:pic>
      <p:sp>
        <p:nvSpPr>
          <p:cNvPr id="12" name="Rectangle 11"/>
          <p:cNvSpPr/>
          <p:nvPr/>
        </p:nvSpPr>
        <p:spPr bwMode="ltGray">
          <a:xfrm>
            <a:off x="0" y="609600"/>
            <a:ext cx="7828359"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7939371" y="609600"/>
            <a:ext cx="1202248"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10240" y="753230"/>
            <a:ext cx="7210397"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679763" y="2336874"/>
            <a:ext cx="3354245" cy="69313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510242" y="3030009"/>
            <a:ext cx="3523766"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365116" y="2336873"/>
            <a:ext cx="3355521" cy="69207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195593" y="3030009"/>
            <a:ext cx="3525044"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316B835-465E-410B-8B52-A3E6F496A48A}" type="datetimeFigureOut">
              <a:rPr lang="en-US" smtClean="0"/>
              <a:t>5/5/2023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9354E57-CF04-4933-819B-AE6B957038A5}" type="slidenum">
              <a:rPr lang="en-US" smtClean="0"/>
              <a:t>‹#›</a:t>
            </a:fld>
            <a:endParaRPr lang="en-US"/>
          </a:p>
        </p:txBody>
      </p:sp>
    </p:spTree>
    <p:extLst>
      <p:ext uri="{BB962C8B-B14F-4D97-AF65-F5344CB8AC3E}">
        <p14:creationId xmlns:p14="http://schemas.microsoft.com/office/powerpoint/2010/main" val="193676585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7828359"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9370" y="1971234"/>
            <a:ext cx="1202248" cy="144270"/>
          </a:xfrm>
          <a:prstGeom prst="rect">
            <a:avLst/>
          </a:prstGeom>
        </p:spPr>
      </p:pic>
      <p:sp>
        <p:nvSpPr>
          <p:cNvPr id="8" name="Rectangle 7"/>
          <p:cNvSpPr/>
          <p:nvPr/>
        </p:nvSpPr>
        <p:spPr bwMode="ltGray">
          <a:xfrm>
            <a:off x="0" y="609600"/>
            <a:ext cx="7828359"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7939371" y="609600"/>
            <a:ext cx="1202248"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316B835-465E-410B-8B52-A3E6F496A48A}" type="datetimeFigureOut">
              <a:rPr lang="en-US" smtClean="0"/>
              <a:t>5/5/2023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9354E57-CF04-4933-819B-AE6B957038A5}" type="slidenum">
              <a:rPr lang="en-US" smtClean="0"/>
              <a:t>‹#›</a:t>
            </a:fld>
            <a:endParaRPr lang="en-US"/>
          </a:p>
        </p:txBody>
      </p:sp>
    </p:spTree>
    <p:extLst>
      <p:ext uri="{BB962C8B-B14F-4D97-AF65-F5344CB8AC3E}">
        <p14:creationId xmlns:p14="http://schemas.microsoft.com/office/powerpoint/2010/main" val="226069464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9370" y="1971234"/>
            <a:ext cx="1202248" cy="144270"/>
          </a:xfrm>
          <a:prstGeom prst="rect">
            <a:avLst/>
          </a:prstGeom>
        </p:spPr>
      </p:pic>
      <p:sp>
        <p:nvSpPr>
          <p:cNvPr id="6" name="Rectangle 5"/>
          <p:cNvSpPr/>
          <p:nvPr/>
        </p:nvSpPr>
        <p:spPr>
          <a:xfrm>
            <a:off x="7939371" y="609600"/>
            <a:ext cx="1202248"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2316B835-465E-410B-8B52-A3E6F496A48A}" type="datetimeFigureOut">
              <a:rPr lang="en-US" smtClean="0"/>
              <a:t>5/5/2023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9354E57-CF04-4933-819B-AE6B957038A5}" type="slidenum">
              <a:rPr lang="en-US" smtClean="0"/>
              <a:t>‹#›</a:t>
            </a:fld>
            <a:endParaRPr lang="en-US"/>
          </a:p>
        </p:txBody>
      </p:sp>
    </p:spTree>
    <p:extLst>
      <p:ext uri="{BB962C8B-B14F-4D97-AF65-F5344CB8AC3E}">
        <p14:creationId xmlns:p14="http://schemas.microsoft.com/office/powerpoint/2010/main" val="212613734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7828359"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9370" y="1971234"/>
            <a:ext cx="1202248" cy="144270"/>
          </a:xfrm>
          <a:prstGeom prst="rect">
            <a:avLst/>
          </a:prstGeom>
        </p:spPr>
      </p:pic>
      <p:sp>
        <p:nvSpPr>
          <p:cNvPr id="10" name="Rectangle 9"/>
          <p:cNvSpPr/>
          <p:nvPr/>
        </p:nvSpPr>
        <p:spPr bwMode="ltGray">
          <a:xfrm>
            <a:off x="0" y="609600"/>
            <a:ext cx="7828359"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7939371" y="609600"/>
            <a:ext cx="1202248"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10241" y="753227"/>
            <a:ext cx="7210394" cy="1080940"/>
          </a:xfrm>
        </p:spPr>
        <p:txBody>
          <a:bodyPr anchor="ctr">
            <a:normAutofit/>
          </a:bodyPr>
          <a:lstStyle>
            <a:lvl1pPr>
              <a:defRPr sz="2700"/>
            </a:lvl1pPr>
          </a:lstStyle>
          <a:p>
            <a:r>
              <a:rPr lang="en-US"/>
              <a:t>Click to edit Master title style</a:t>
            </a:r>
            <a:endParaRPr lang="en-US" dirty="0"/>
          </a:p>
        </p:txBody>
      </p:sp>
      <p:sp>
        <p:nvSpPr>
          <p:cNvPr id="3" name="Content Placeholder 2"/>
          <p:cNvSpPr>
            <a:spLocks noGrp="1"/>
          </p:cNvSpPr>
          <p:nvPr>
            <p:ph idx="1"/>
          </p:nvPr>
        </p:nvSpPr>
        <p:spPr>
          <a:xfrm>
            <a:off x="3514385" y="2336874"/>
            <a:ext cx="4206252" cy="3599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10241" y="2336873"/>
            <a:ext cx="2842559" cy="3599317"/>
          </a:xfrm>
        </p:spPr>
        <p:txBody>
          <a:bodyPr anchor="ct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316B835-465E-410B-8B52-A3E6F496A48A}" type="datetimeFigureOut">
              <a:rPr lang="en-US" smtClean="0"/>
              <a:t>5/5/2023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354E57-CF04-4933-819B-AE6B957038A5}" type="slidenum">
              <a:rPr lang="en-US" smtClean="0"/>
              <a:t>‹#›</a:t>
            </a:fld>
            <a:endParaRPr lang="en-US"/>
          </a:p>
        </p:txBody>
      </p:sp>
    </p:spTree>
    <p:extLst>
      <p:ext uri="{BB962C8B-B14F-4D97-AF65-F5344CB8AC3E}">
        <p14:creationId xmlns:p14="http://schemas.microsoft.com/office/powerpoint/2010/main" val="190697018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7828359"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9370" y="1971234"/>
            <a:ext cx="1202248" cy="144270"/>
          </a:xfrm>
          <a:prstGeom prst="rect">
            <a:avLst/>
          </a:prstGeom>
        </p:spPr>
      </p:pic>
      <p:sp>
        <p:nvSpPr>
          <p:cNvPr id="10" name="Rectangle 9"/>
          <p:cNvSpPr/>
          <p:nvPr/>
        </p:nvSpPr>
        <p:spPr bwMode="ltGray">
          <a:xfrm>
            <a:off x="0" y="609600"/>
            <a:ext cx="7828359"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7939371" y="609600"/>
            <a:ext cx="1202248"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10243" y="753228"/>
            <a:ext cx="7210393" cy="1080938"/>
          </a:xfrm>
        </p:spPr>
        <p:txBody>
          <a:bodyPr anchor="ctr">
            <a:normAutofit/>
          </a:bodyPr>
          <a:lstStyle>
            <a:lvl1pPr>
              <a:defRPr sz="27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651250" y="2336874"/>
            <a:ext cx="4069387" cy="3599312"/>
          </a:xfrm>
          <a:noFill/>
          <a:ln>
            <a:noFill/>
          </a:ln>
          <a:effectLst>
            <a:outerShdw blurRad="76200" dist="63500" dir="5040000" algn="tl" rotWithShape="0">
              <a:srgbClr val="000000">
                <a:alpha val="41000"/>
              </a:srgbClr>
            </a:outerShdw>
          </a:effectLst>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510242" y="2336874"/>
            <a:ext cx="2907192" cy="3599315"/>
          </a:xfrm>
        </p:spPr>
        <p:txBody>
          <a:bodyPr anchor="ct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316B835-465E-410B-8B52-A3E6F496A48A}" type="datetimeFigureOut">
              <a:rPr lang="en-US" smtClean="0"/>
              <a:t>5/5/2023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354E57-CF04-4933-819B-AE6B957038A5}" type="slidenum">
              <a:rPr lang="en-US" smtClean="0"/>
              <a:t>‹#›</a:t>
            </a:fld>
            <a:endParaRPr lang="en-US"/>
          </a:p>
        </p:txBody>
      </p:sp>
    </p:spTree>
    <p:extLst>
      <p:ext uri="{BB962C8B-B14F-4D97-AF65-F5344CB8AC3E}">
        <p14:creationId xmlns:p14="http://schemas.microsoft.com/office/powerpoint/2010/main" val="140818859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7828359"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9370" y="5929622"/>
            <a:ext cx="1202248" cy="144270"/>
          </a:xfrm>
          <a:prstGeom prst="rect">
            <a:avLst/>
          </a:prstGeom>
        </p:spPr>
      </p:pic>
      <p:sp>
        <p:nvSpPr>
          <p:cNvPr id="10" name="Rectangle 9"/>
          <p:cNvSpPr/>
          <p:nvPr/>
        </p:nvSpPr>
        <p:spPr bwMode="ltGray">
          <a:xfrm>
            <a:off x="0" y="4567988"/>
            <a:ext cx="7828359"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7939371" y="4567988"/>
            <a:ext cx="1202248"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10242" y="4711617"/>
            <a:ext cx="7210394" cy="453051"/>
          </a:xfrm>
        </p:spPr>
        <p:txBody>
          <a:bodyPr anchor="b">
            <a:normAutofit/>
          </a:bodyPr>
          <a:lstStyle>
            <a:lvl1pPr>
              <a:defRPr sz="1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0242" y="609598"/>
            <a:ext cx="7210394" cy="3589575"/>
          </a:xfrm>
          <a:noFill/>
          <a:ln>
            <a:noFill/>
          </a:ln>
          <a:effectLst>
            <a:outerShdw blurRad="76200" dist="63500" dir="5040000" algn="tl" rotWithShape="0">
              <a:srgbClr val="000000">
                <a:alpha val="41000"/>
              </a:srgbClr>
            </a:outerShdw>
          </a:effectLst>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510239" y="5169584"/>
            <a:ext cx="7210397" cy="62297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316B835-465E-410B-8B52-A3E6F496A48A}" type="datetimeFigureOut">
              <a:rPr lang="en-US" smtClean="0"/>
              <a:t>5/5/2023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47092" y="4711310"/>
            <a:ext cx="865613" cy="1090789"/>
          </a:xfrm>
        </p:spPr>
        <p:txBody>
          <a:bodyPr/>
          <a:lstStyle/>
          <a:p>
            <a:fld id="{39354E57-CF04-4933-819B-AE6B957038A5}" type="slidenum">
              <a:rPr lang="en-US" smtClean="0"/>
              <a:t>‹#›</a:t>
            </a:fld>
            <a:endParaRPr lang="en-US"/>
          </a:p>
        </p:txBody>
      </p:sp>
    </p:spTree>
    <p:extLst>
      <p:ext uri="{BB962C8B-B14F-4D97-AF65-F5344CB8AC3E}">
        <p14:creationId xmlns:p14="http://schemas.microsoft.com/office/powerpoint/2010/main" val="366298155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7828359"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9370" y="5929622"/>
            <a:ext cx="1202248" cy="144270"/>
          </a:xfrm>
          <a:prstGeom prst="rect">
            <a:avLst/>
          </a:prstGeom>
        </p:spPr>
      </p:pic>
      <p:sp>
        <p:nvSpPr>
          <p:cNvPr id="10" name="Rectangle 9"/>
          <p:cNvSpPr/>
          <p:nvPr/>
        </p:nvSpPr>
        <p:spPr bwMode="ltGray">
          <a:xfrm>
            <a:off x="0" y="4567988"/>
            <a:ext cx="7828359"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7939371" y="4567988"/>
            <a:ext cx="1202248"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10241" y="609597"/>
            <a:ext cx="7210394" cy="3592750"/>
          </a:xfrm>
        </p:spPr>
        <p:txBody>
          <a:bodyPr anchor="ctr"/>
          <a:lstStyle>
            <a:lvl1pPr>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510242" y="4711616"/>
            <a:ext cx="7210394" cy="1090789"/>
          </a:xfrm>
        </p:spPr>
        <p:txBody>
          <a:bodyPr anchor="ct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316B835-465E-410B-8B52-A3E6F496A48A}" type="datetimeFigureOut">
              <a:rPr lang="en-US" smtClean="0"/>
              <a:t>5/5/2023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47092" y="4711616"/>
            <a:ext cx="865613" cy="1090789"/>
          </a:xfrm>
        </p:spPr>
        <p:txBody>
          <a:bodyPr/>
          <a:lstStyle/>
          <a:p>
            <a:fld id="{39354E57-CF04-4933-819B-AE6B957038A5}" type="slidenum">
              <a:rPr lang="en-US" smtClean="0"/>
              <a:t>‹#›</a:t>
            </a:fld>
            <a:endParaRPr lang="en-US"/>
          </a:p>
        </p:txBody>
      </p:sp>
    </p:spTree>
    <p:extLst>
      <p:ext uri="{BB962C8B-B14F-4D97-AF65-F5344CB8AC3E}">
        <p14:creationId xmlns:p14="http://schemas.microsoft.com/office/powerpoint/2010/main" val="34479308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DBD849-339B-40B5-9F1A-37CEF9C107D8}" type="datetime1">
              <a:rPr lang="en-US" smtClean="0"/>
              <a:t>5/5/2023</a:t>
            </a:fld>
            <a:endParaRPr lang="en-US"/>
          </a:p>
        </p:txBody>
      </p:sp>
      <p:sp>
        <p:nvSpPr>
          <p:cNvPr id="3" name="Footer Placeholder 2"/>
          <p:cNvSpPr>
            <a:spLocks noGrp="1"/>
          </p:cNvSpPr>
          <p:nvPr>
            <p:ph type="ftr" sz="quarter" idx="11"/>
          </p:nvPr>
        </p:nvSpPr>
        <p:spPr/>
        <p:txBody>
          <a:bodyPr/>
          <a:lstStyle/>
          <a:p>
            <a:r>
              <a:rPr lang="en-US"/>
              <a:t>Frank Pace  |</a:t>
            </a:r>
          </a:p>
        </p:txBody>
      </p:sp>
      <p:sp>
        <p:nvSpPr>
          <p:cNvPr id="4" name="Slide Number Placeholder 3"/>
          <p:cNvSpPr>
            <a:spLocks noGrp="1"/>
          </p:cNvSpPr>
          <p:nvPr>
            <p:ph type="sldNum" sz="quarter" idx="12"/>
          </p:nvPr>
        </p:nvSpPr>
        <p:spPr/>
        <p:txBody>
          <a:bodyPr/>
          <a:lstStyle/>
          <a:p>
            <a:fld id="{9944DB7B-285C-4F9C-8F88-32B41FFDD343}" type="slidenum">
              <a:rPr lang="en-US" smtClean="0"/>
              <a:t>‹#›</a:t>
            </a:fld>
            <a:endParaRPr lang="en-US"/>
          </a:p>
        </p:txBody>
      </p:sp>
      <p:sp>
        <p:nvSpPr>
          <p:cNvPr id="5" name="Title 4">
            <a:extLst>
              <a:ext uri="{FF2B5EF4-FFF2-40B4-BE49-F238E27FC236}">
                <a16:creationId xmlns:a16="http://schemas.microsoft.com/office/drawing/2014/main" id="{DF2DE4FE-0A68-4818-BA78-B6C05F28424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6885650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7828359"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9370" y="5929622"/>
            <a:ext cx="1202248" cy="144270"/>
          </a:xfrm>
          <a:prstGeom prst="rect">
            <a:avLst/>
          </a:prstGeom>
        </p:spPr>
      </p:pic>
      <p:sp>
        <p:nvSpPr>
          <p:cNvPr id="14" name="Rectangle 13"/>
          <p:cNvSpPr/>
          <p:nvPr/>
        </p:nvSpPr>
        <p:spPr bwMode="ltGray">
          <a:xfrm>
            <a:off x="0" y="4567988"/>
            <a:ext cx="7828359"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7939371" y="4567988"/>
            <a:ext cx="1202248"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92" y="609599"/>
            <a:ext cx="6539158" cy="3036061"/>
          </a:xfrm>
        </p:spPr>
        <p:txBody>
          <a:bodyPr anchor="ctr"/>
          <a:lstStyle>
            <a:lvl1pPr>
              <a:defRPr sz="2400"/>
            </a:lvl1pPr>
          </a:lstStyle>
          <a:p>
            <a:r>
              <a:rPr lang="en-US"/>
              <a:t>Click to edit Master title style</a:t>
            </a:r>
            <a:endParaRPr lang="en-US" dirty="0"/>
          </a:p>
        </p:txBody>
      </p:sp>
      <p:sp>
        <p:nvSpPr>
          <p:cNvPr id="12" name="Text Placeholder 3"/>
          <p:cNvSpPr>
            <a:spLocks noGrp="1"/>
          </p:cNvSpPr>
          <p:nvPr>
            <p:ph type="body" sz="half" idx="13"/>
          </p:nvPr>
        </p:nvSpPr>
        <p:spPr>
          <a:xfrm>
            <a:off x="1051717" y="3653379"/>
            <a:ext cx="6117434" cy="548968"/>
          </a:xfrm>
        </p:spPr>
        <p:txBody>
          <a:bodyPr anchor="t">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4" name="Text Placeholder 3"/>
          <p:cNvSpPr>
            <a:spLocks noGrp="1"/>
          </p:cNvSpPr>
          <p:nvPr>
            <p:ph type="body" sz="half" idx="2"/>
          </p:nvPr>
        </p:nvSpPr>
        <p:spPr>
          <a:xfrm>
            <a:off x="510242" y="4711616"/>
            <a:ext cx="7210394" cy="1090789"/>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316B835-465E-410B-8B52-A3E6F496A48A}" type="datetimeFigureOut">
              <a:rPr lang="en-US" smtClean="0"/>
              <a:t>5/5/2023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47092" y="4709926"/>
            <a:ext cx="865613" cy="1090789"/>
          </a:xfrm>
        </p:spPr>
        <p:txBody>
          <a:bodyPr/>
          <a:lstStyle/>
          <a:p>
            <a:fld id="{39354E57-CF04-4933-819B-AE6B957038A5}" type="slidenum">
              <a:rPr lang="en-US" smtClean="0"/>
              <a:t>‹#›</a:t>
            </a:fld>
            <a:endParaRPr lang="en-US"/>
          </a:p>
        </p:txBody>
      </p:sp>
      <p:sp>
        <p:nvSpPr>
          <p:cNvPr id="16" name="TextBox 15"/>
          <p:cNvSpPr txBox="1"/>
          <p:nvPr/>
        </p:nvSpPr>
        <p:spPr>
          <a:xfrm>
            <a:off x="437679" y="748116"/>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5400" dirty="0">
                <a:solidFill>
                  <a:schemeClr val="tx1"/>
                </a:solidFill>
                <a:effectLst/>
              </a:rPr>
              <a:t>“</a:t>
            </a:r>
          </a:p>
        </p:txBody>
      </p:sp>
      <p:sp>
        <p:nvSpPr>
          <p:cNvPr id="17" name="TextBox 16"/>
          <p:cNvSpPr txBox="1"/>
          <p:nvPr/>
        </p:nvSpPr>
        <p:spPr>
          <a:xfrm>
            <a:off x="7247107" y="3033524"/>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5400" dirty="0">
                <a:solidFill>
                  <a:schemeClr val="tx1"/>
                </a:solidFill>
                <a:effectLst/>
              </a:rPr>
              <a:t>”</a:t>
            </a:r>
          </a:p>
        </p:txBody>
      </p:sp>
    </p:spTree>
    <p:extLst>
      <p:ext uri="{BB962C8B-B14F-4D97-AF65-F5344CB8AC3E}">
        <p14:creationId xmlns:p14="http://schemas.microsoft.com/office/powerpoint/2010/main" val="335115228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7828359"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9370" y="5929622"/>
            <a:ext cx="1202248" cy="144270"/>
          </a:xfrm>
          <a:prstGeom prst="rect">
            <a:avLst/>
          </a:prstGeom>
        </p:spPr>
      </p:pic>
      <p:sp>
        <p:nvSpPr>
          <p:cNvPr id="11" name="Rectangle 10"/>
          <p:cNvSpPr/>
          <p:nvPr/>
        </p:nvSpPr>
        <p:spPr bwMode="ltGray">
          <a:xfrm>
            <a:off x="0" y="4567988"/>
            <a:ext cx="7828359"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7939371" y="4567988"/>
            <a:ext cx="1202248"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10239" y="4711616"/>
            <a:ext cx="7210397" cy="588535"/>
          </a:xfrm>
        </p:spPr>
        <p:txBody>
          <a:bodyPr anchor="b"/>
          <a:lstStyle>
            <a:lvl1pPr>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510240" y="5300150"/>
            <a:ext cx="7210397" cy="502255"/>
          </a:xfrm>
        </p:spPr>
        <p:txBody>
          <a:bodyPr anchor="t"/>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316B835-465E-410B-8B52-A3E6F496A48A}" type="datetimeFigureOut">
              <a:rPr lang="en-US" smtClean="0"/>
              <a:t>5/5/2023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47092" y="4709926"/>
            <a:ext cx="865613" cy="1090789"/>
          </a:xfrm>
        </p:spPr>
        <p:txBody>
          <a:bodyPr/>
          <a:lstStyle/>
          <a:p>
            <a:fld id="{39354E57-CF04-4933-819B-AE6B957038A5}" type="slidenum">
              <a:rPr lang="en-US" smtClean="0"/>
              <a:t>‹#›</a:t>
            </a:fld>
            <a:endParaRPr lang="en-US"/>
          </a:p>
        </p:txBody>
      </p:sp>
    </p:spTree>
    <p:extLst>
      <p:ext uri="{BB962C8B-B14F-4D97-AF65-F5344CB8AC3E}">
        <p14:creationId xmlns:p14="http://schemas.microsoft.com/office/powerpoint/2010/main" val="285655705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7828359"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9370" y="1971234"/>
            <a:ext cx="1202248" cy="144270"/>
          </a:xfrm>
          <a:prstGeom prst="rect">
            <a:avLst/>
          </a:prstGeom>
        </p:spPr>
      </p:pic>
      <p:sp>
        <p:nvSpPr>
          <p:cNvPr id="16" name="Rectangle 15"/>
          <p:cNvSpPr/>
          <p:nvPr/>
        </p:nvSpPr>
        <p:spPr bwMode="ltGray">
          <a:xfrm>
            <a:off x="0" y="609600"/>
            <a:ext cx="7828359"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7939371" y="609600"/>
            <a:ext cx="1202248"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501917" y="753228"/>
            <a:ext cx="721872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495709" y="2336873"/>
            <a:ext cx="2302526" cy="576262"/>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8" name="Text Placeholder 3"/>
          <p:cNvSpPr>
            <a:spLocks noGrp="1"/>
          </p:cNvSpPr>
          <p:nvPr>
            <p:ph type="body" sz="half" idx="15"/>
          </p:nvPr>
        </p:nvSpPr>
        <p:spPr>
          <a:xfrm>
            <a:off x="510241" y="3022674"/>
            <a:ext cx="2287277" cy="2913513"/>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9" name="Text Placeholder 4"/>
          <p:cNvSpPr>
            <a:spLocks noGrp="1"/>
          </p:cNvSpPr>
          <p:nvPr>
            <p:ph type="body" sz="quarter" idx="3"/>
          </p:nvPr>
        </p:nvSpPr>
        <p:spPr>
          <a:xfrm>
            <a:off x="2967019" y="2336873"/>
            <a:ext cx="2297430" cy="576262"/>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0" name="Text Placeholder 3"/>
          <p:cNvSpPr>
            <a:spLocks noGrp="1"/>
          </p:cNvSpPr>
          <p:nvPr>
            <p:ph type="body" sz="half" idx="16"/>
          </p:nvPr>
        </p:nvSpPr>
        <p:spPr>
          <a:xfrm>
            <a:off x="2959103" y="3022674"/>
            <a:ext cx="2297430" cy="2913513"/>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1" name="Text Placeholder 4"/>
          <p:cNvSpPr>
            <a:spLocks noGrp="1"/>
          </p:cNvSpPr>
          <p:nvPr>
            <p:ph type="body" sz="quarter" idx="13"/>
          </p:nvPr>
        </p:nvSpPr>
        <p:spPr>
          <a:xfrm>
            <a:off x="5418117" y="2336873"/>
            <a:ext cx="2302519" cy="576262"/>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2" name="Text Placeholder 3"/>
          <p:cNvSpPr>
            <a:spLocks noGrp="1"/>
          </p:cNvSpPr>
          <p:nvPr>
            <p:ph type="body" sz="half" idx="17"/>
          </p:nvPr>
        </p:nvSpPr>
        <p:spPr>
          <a:xfrm>
            <a:off x="5418117" y="3022674"/>
            <a:ext cx="2302519" cy="2913513"/>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fld id="{2316B835-465E-410B-8B52-A3E6F496A48A}" type="datetimeFigureOut">
              <a:rPr lang="en-US" smtClean="0"/>
              <a:t>5/5/2023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9354E57-CF04-4933-819B-AE6B957038A5}" type="slidenum">
              <a:rPr lang="en-US" smtClean="0"/>
              <a:t>‹#›</a:t>
            </a:fld>
            <a:endParaRPr lang="en-US"/>
          </a:p>
        </p:txBody>
      </p:sp>
    </p:spTree>
    <p:extLst>
      <p:ext uri="{BB962C8B-B14F-4D97-AF65-F5344CB8AC3E}">
        <p14:creationId xmlns:p14="http://schemas.microsoft.com/office/powerpoint/2010/main" val="104001068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7828359"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9370" y="1971234"/>
            <a:ext cx="1202248" cy="144270"/>
          </a:xfrm>
          <a:prstGeom prst="rect">
            <a:avLst/>
          </a:prstGeom>
        </p:spPr>
      </p:pic>
      <p:sp>
        <p:nvSpPr>
          <p:cNvPr id="17" name="Rectangle 16"/>
          <p:cNvSpPr/>
          <p:nvPr/>
        </p:nvSpPr>
        <p:spPr bwMode="ltGray">
          <a:xfrm>
            <a:off x="0" y="609600"/>
            <a:ext cx="7828359"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7939371" y="609600"/>
            <a:ext cx="1202248"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510242" y="753228"/>
            <a:ext cx="7210395"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510239" y="4297503"/>
            <a:ext cx="2287279" cy="576262"/>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0" name="Picture Placeholder 2"/>
          <p:cNvSpPr>
            <a:spLocks noGrp="1" noChangeAspect="1"/>
          </p:cNvSpPr>
          <p:nvPr>
            <p:ph type="pic" idx="15"/>
          </p:nvPr>
        </p:nvSpPr>
        <p:spPr>
          <a:xfrm>
            <a:off x="510239" y="2336873"/>
            <a:ext cx="2287279"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1" name="Text Placeholder 3"/>
          <p:cNvSpPr>
            <a:spLocks noGrp="1"/>
          </p:cNvSpPr>
          <p:nvPr>
            <p:ph type="body" sz="half" idx="18"/>
          </p:nvPr>
        </p:nvSpPr>
        <p:spPr>
          <a:xfrm>
            <a:off x="510239" y="4873765"/>
            <a:ext cx="2287279" cy="106242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2" name="Text Placeholder 4"/>
          <p:cNvSpPr>
            <a:spLocks noGrp="1"/>
          </p:cNvSpPr>
          <p:nvPr>
            <p:ph type="body" sz="quarter" idx="3"/>
          </p:nvPr>
        </p:nvSpPr>
        <p:spPr>
          <a:xfrm>
            <a:off x="2959103" y="4297503"/>
            <a:ext cx="2297430" cy="576262"/>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3" name="Picture Placeholder 2"/>
          <p:cNvSpPr>
            <a:spLocks noGrp="1" noChangeAspect="1"/>
          </p:cNvSpPr>
          <p:nvPr>
            <p:ph type="pic" idx="21"/>
          </p:nvPr>
        </p:nvSpPr>
        <p:spPr>
          <a:xfrm>
            <a:off x="2959103" y="2336873"/>
            <a:ext cx="229743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4" name="Text Placeholder 3"/>
          <p:cNvSpPr>
            <a:spLocks noGrp="1"/>
          </p:cNvSpPr>
          <p:nvPr>
            <p:ph type="body" sz="half" idx="19"/>
          </p:nvPr>
        </p:nvSpPr>
        <p:spPr>
          <a:xfrm>
            <a:off x="2958088" y="4873764"/>
            <a:ext cx="2300473" cy="106242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5" name="Text Placeholder 4"/>
          <p:cNvSpPr>
            <a:spLocks noGrp="1"/>
          </p:cNvSpPr>
          <p:nvPr>
            <p:ph type="body" sz="quarter" idx="13"/>
          </p:nvPr>
        </p:nvSpPr>
        <p:spPr>
          <a:xfrm>
            <a:off x="5423009" y="4297503"/>
            <a:ext cx="2297629" cy="576262"/>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6" name="Picture Placeholder 2"/>
          <p:cNvSpPr>
            <a:spLocks noGrp="1" noChangeAspect="1"/>
          </p:cNvSpPr>
          <p:nvPr>
            <p:ph type="pic" idx="22"/>
          </p:nvPr>
        </p:nvSpPr>
        <p:spPr>
          <a:xfrm>
            <a:off x="5423008" y="2336873"/>
            <a:ext cx="2297629"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7" name="Text Placeholder 3"/>
          <p:cNvSpPr>
            <a:spLocks noGrp="1"/>
          </p:cNvSpPr>
          <p:nvPr>
            <p:ph type="body" sz="half" idx="20"/>
          </p:nvPr>
        </p:nvSpPr>
        <p:spPr>
          <a:xfrm>
            <a:off x="5422915" y="4873762"/>
            <a:ext cx="2300672" cy="106242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fld id="{2316B835-465E-410B-8B52-A3E6F496A48A}" type="datetimeFigureOut">
              <a:rPr lang="en-US" smtClean="0"/>
              <a:t>5/5/2023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9354E57-CF04-4933-819B-AE6B957038A5}" type="slidenum">
              <a:rPr lang="en-US" smtClean="0"/>
              <a:t>‹#›</a:t>
            </a:fld>
            <a:endParaRPr lang="en-US"/>
          </a:p>
        </p:txBody>
      </p:sp>
    </p:spTree>
    <p:extLst>
      <p:ext uri="{BB962C8B-B14F-4D97-AF65-F5344CB8AC3E}">
        <p14:creationId xmlns:p14="http://schemas.microsoft.com/office/powerpoint/2010/main" val="189200931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7828359"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9370" y="1971234"/>
            <a:ext cx="1202248" cy="144270"/>
          </a:xfrm>
          <a:prstGeom prst="rect">
            <a:avLst/>
          </a:prstGeom>
        </p:spPr>
      </p:pic>
      <p:sp>
        <p:nvSpPr>
          <p:cNvPr id="9" name="Rectangle 8"/>
          <p:cNvSpPr/>
          <p:nvPr/>
        </p:nvSpPr>
        <p:spPr bwMode="ltGray">
          <a:xfrm>
            <a:off x="0" y="609600"/>
            <a:ext cx="7828359"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7939371" y="609600"/>
            <a:ext cx="1202248"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316B835-465E-410B-8B52-A3E6F496A48A}" type="datetimeFigureOut">
              <a:rPr lang="en-US" smtClean="0"/>
              <a:t>5/5/2023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354E57-CF04-4933-819B-AE6B957038A5}" type="slidenum">
              <a:rPr lang="en-US" smtClean="0"/>
              <a:t>‹#›</a:t>
            </a:fld>
            <a:endParaRPr lang="en-US"/>
          </a:p>
        </p:txBody>
      </p:sp>
    </p:spTree>
    <p:extLst>
      <p:ext uri="{BB962C8B-B14F-4D97-AF65-F5344CB8AC3E}">
        <p14:creationId xmlns:p14="http://schemas.microsoft.com/office/powerpoint/2010/main" val="136677284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5448782" y="2040420"/>
            <a:ext cx="5106988" cy="1026149"/>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7200777" y="5543428"/>
            <a:ext cx="1602997" cy="10261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7596923" y="609597"/>
            <a:ext cx="80535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10241" y="609598"/>
            <a:ext cx="6652503" cy="53265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5105344" y="5936188"/>
            <a:ext cx="2057400" cy="365125"/>
          </a:xfrm>
        </p:spPr>
        <p:txBody>
          <a:bodyPr/>
          <a:lstStyle/>
          <a:p>
            <a:fld id="{2316B835-465E-410B-8B52-A3E6F496A48A}" type="datetimeFigureOut">
              <a:rPr lang="en-US" smtClean="0"/>
              <a:t>5/5/2023</a:t>
            </a:fld>
            <a:endParaRPr lang="en-US"/>
          </a:p>
        </p:txBody>
      </p:sp>
      <p:sp>
        <p:nvSpPr>
          <p:cNvPr id="5" name="Footer Placeholder 4"/>
          <p:cNvSpPr>
            <a:spLocks noGrp="1"/>
          </p:cNvSpPr>
          <p:nvPr>
            <p:ph type="ftr" sz="quarter" idx="11"/>
          </p:nvPr>
        </p:nvSpPr>
        <p:spPr>
          <a:xfrm>
            <a:off x="510241" y="5936189"/>
            <a:ext cx="4595104" cy="365125"/>
          </a:xfrm>
        </p:spPr>
        <p:txBody>
          <a:bodyPr/>
          <a:lstStyle/>
          <a:p>
            <a:endParaRPr lang="en-US"/>
          </a:p>
        </p:txBody>
      </p:sp>
      <p:sp>
        <p:nvSpPr>
          <p:cNvPr id="6" name="Slide Number Placeholder 5"/>
          <p:cNvSpPr>
            <a:spLocks noGrp="1"/>
          </p:cNvSpPr>
          <p:nvPr>
            <p:ph type="sldNum" sz="quarter" idx="12"/>
          </p:nvPr>
        </p:nvSpPr>
        <p:spPr>
          <a:xfrm>
            <a:off x="7573163" y="5398634"/>
            <a:ext cx="865613" cy="1090789"/>
          </a:xfrm>
        </p:spPr>
        <p:txBody>
          <a:bodyPr anchor="t"/>
          <a:lstStyle>
            <a:lvl1pPr algn="ctr">
              <a:defRPr/>
            </a:lvl1pPr>
          </a:lstStyle>
          <a:p>
            <a:fld id="{39354E57-CF04-4933-819B-AE6B957038A5}" type="slidenum">
              <a:rPr lang="en-US" smtClean="0"/>
              <a:t>‹#›</a:t>
            </a:fld>
            <a:endParaRPr lang="en-US"/>
          </a:p>
        </p:txBody>
      </p:sp>
    </p:spTree>
    <p:extLst>
      <p:ext uri="{BB962C8B-B14F-4D97-AF65-F5344CB8AC3E}">
        <p14:creationId xmlns:p14="http://schemas.microsoft.com/office/powerpoint/2010/main" val="28373605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6CBB881-D5B7-4174-82C3-CDEEFF09A3F2}" type="datetime1">
              <a:rPr lang="en-US" smtClean="0"/>
              <a:t>5/5/2023</a:t>
            </a:fld>
            <a:endParaRPr lang="en-US"/>
          </a:p>
        </p:txBody>
      </p:sp>
      <p:sp>
        <p:nvSpPr>
          <p:cNvPr id="6" name="Footer Placeholder 5"/>
          <p:cNvSpPr>
            <a:spLocks noGrp="1"/>
          </p:cNvSpPr>
          <p:nvPr>
            <p:ph type="ftr" sz="quarter" idx="11"/>
          </p:nvPr>
        </p:nvSpPr>
        <p:spPr/>
        <p:txBody>
          <a:bodyPr/>
          <a:lstStyle/>
          <a:p>
            <a:r>
              <a:rPr lang="en-US"/>
              <a:t>Frank Pace  |</a:t>
            </a:r>
          </a:p>
        </p:txBody>
      </p:sp>
      <p:sp>
        <p:nvSpPr>
          <p:cNvPr id="7" name="Slide Number Placeholder 6"/>
          <p:cNvSpPr>
            <a:spLocks noGrp="1"/>
          </p:cNvSpPr>
          <p:nvPr>
            <p:ph type="sldNum" sz="quarter" idx="12"/>
          </p:nvPr>
        </p:nvSpPr>
        <p:spPr/>
        <p:txBody>
          <a:bodyPr/>
          <a:lstStyle/>
          <a:p>
            <a:fld id="{9944DB7B-285C-4F9C-8F88-32B41FFDD343}" type="slidenum">
              <a:rPr lang="en-US" smtClean="0"/>
              <a:t>‹#›</a:t>
            </a:fld>
            <a:endParaRPr lang="en-US"/>
          </a:p>
        </p:txBody>
      </p:sp>
    </p:spTree>
    <p:extLst>
      <p:ext uri="{BB962C8B-B14F-4D97-AF65-F5344CB8AC3E}">
        <p14:creationId xmlns:p14="http://schemas.microsoft.com/office/powerpoint/2010/main" val="9874652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8C225F6-FC2C-4AE7-8D93-59B8BC75785C}" type="datetime1">
              <a:rPr lang="en-US" smtClean="0"/>
              <a:t>5/5/2023</a:t>
            </a:fld>
            <a:endParaRPr lang="en-US"/>
          </a:p>
        </p:txBody>
      </p:sp>
      <p:sp>
        <p:nvSpPr>
          <p:cNvPr id="6" name="Footer Placeholder 5"/>
          <p:cNvSpPr>
            <a:spLocks noGrp="1"/>
          </p:cNvSpPr>
          <p:nvPr>
            <p:ph type="ftr" sz="quarter" idx="11"/>
          </p:nvPr>
        </p:nvSpPr>
        <p:spPr/>
        <p:txBody>
          <a:bodyPr/>
          <a:lstStyle/>
          <a:p>
            <a:r>
              <a:rPr lang="en-US"/>
              <a:t>Frank Pace  |</a:t>
            </a:r>
          </a:p>
        </p:txBody>
      </p:sp>
      <p:sp>
        <p:nvSpPr>
          <p:cNvPr id="7" name="Slide Number Placeholder 6"/>
          <p:cNvSpPr>
            <a:spLocks noGrp="1"/>
          </p:cNvSpPr>
          <p:nvPr>
            <p:ph type="sldNum" sz="quarter" idx="12"/>
          </p:nvPr>
        </p:nvSpPr>
        <p:spPr/>
        <p:txBody>
          <a:bodyPr/>
          <a:lstStyle/>
          <a:p>
            <a:fld id="{9944DB7B-285C-4F9C-8F88-32B41FFDD343}" type="slidenum">
              <a:rPr lang="en-US" smtClean="0"/>
              <a:t>‹#›</a:t>
            </a:fld>
            <a:endParaRPr lang="en-US"/>
          </a:p>
        </p:txBody>
      </p:sp>
    </p:spTree>
    <p:extLst>
      <p:ext uri="{BB962C8B-B14F-4D97-AF65-F5344CB8AC3E}">
        <p14:creationId xmlns:p14="http://schemas.microsoft.com/office/powerpoint/2010/main" val="16781242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theme" Target="../theme/theme3.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1.pn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4.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theme" Target="../theme/theme5.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10" Type="http://schemas.openxmlformats.org/officeDocument/2006/relationships/slideLayout" Target="../slideLayouts/slideLayout68.xml"/><Relationship Id="rId19" Type="http://schemas.openxmlformats.org/officeDocument/2006/relationships/image" Target="../media/image6.png"/><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A15A60-0FA2-4A2A-B6AC-1E0A4C11F9FA}" type="datetime1">
              <a:rPr lang="en-US" smtClean="0"/>
              <a:t>5/5/2023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Frank Pace  |</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44DB7B-285C-4F9C-8F88-32B41FFDD343}" type="slidenum">
              <a:rPr lang="en-US" smtClean="0"/>
              <a:t>‹#›</a:t>
            </a:fld>
            <a:endParaRPr lang="en-US"/>
          </a:p>
        </p:txBody>
      </p:sp>
    </p:spTree>
    <p:extLst>
      <p:ext uri="{BB962C8B-B14F-4D97-AF65-F5344CB8AC3E}">
        <p14:creationId xmlns:p14="http://schemas.microsoft.com/office/powerpoint/2010/main" val="414176546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4253F9-AC4A-4FA0-9AA2-95254AB4EDF3}" type="datetimeFigureOut">
              <a:rPr lang="en-US" smtClean="0"/>
              <a:t>5/5/2023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8B9C4F-F102-430F-8AEC-11F4B1015D92}" type="slidenum">
              <a:rPr lang="en-US" smtClean="0"/>
              <a:t>‹#›</a:t>
            </a:fld>
            <a:endParaRPr lang="en-US"/>
          </a:p>
        </p:txBody>
      </p:sp>
    </p:spTree>
    <p:extLst>
      <p:ext uri="{BB962C8B-B14F-4D97-AF65-F5344CB8AC3E}">
        <p14:creationId xmlns:p14="http://schemas.microsoft.com/office/powerpoint/2010/main" val="38861445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3850" y="6041363"/>
            <a:ext cx="683954" cy="365125"/>
          </a:xfrm>
          <a:prstGeom prst="rect">
            <a:avLst/>
          </a:prstGeom>
        </p:spPr>
        <p:txBody>
          <a:bodyPr vert="horz" lIns="91440" tIns="45720" rIns="91440" bIns="45720" rtlCol="0" anchor="ctr"/>
          <a:lstStyle>
            <a:lvl1pPr algn="r">
              <a:defRPr sz="675">
                <a:solidFill>
                  <a:schemeClr val="tx1">
                    <a:tint val="75000"/>
                  </a:schemeClr>
                </a:solidFill>
              </a:defRPr>
            </a:lvl1pPr>
          </a:lstStyle>
          <a:p>
            <a:fld id="{58FA437A-A4B0-452B-A8C1-4CFD149ADC7A}" type="datetimeFigureOut">
              <a:rPr lang="en-US" smtClean="0"/>
              <a:t>5/5/2023</a:t>
            </a:fld>
            <a:endParaRPr lang="en-US"/>
          </a:p>
        </p:txBody>
      </p:sp>
      <p:sp>
        <p:nvSpPr>
          <p:cNvPr id="5" name="Footer Placeholder 4"/>
          <p:cNvSpPr>
            <a:spLocks noGrp="1"/>
          </p:cNvSpPr>
          <p:nvPr>
            <p:ph type="ftr" sz="quarter" idx="3"/>
          </p:nvPr>
        </p:nvSpPr>
        <p:spPr>
          <a:xfrm>
            <a:off x="508001" y="6041363"/>
            <a:ext cx="4723209" cy="365125"/>
          </a:xfrm>
          <a:prstGeom prst="rect">
            <a:avLst/>
          </a:prstGeom>
        </p:spPr>
        <p:txBody>
          <a:bodyPr vert="horz" lIns="91440" tIns="45720" rIns="91440" bIns="45720" rtlCol="0" anchor="ctr"/>
          <a:lstStyle>
            <a:lvl1pPr algn="l">
              <a:defRPr sz="67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42998" y="6041363"/>
            <a:ext cx="512504" cy="365125"/>
          </a:xfrm>
          <a:prstGeom prst="rect">
            <a:avLst/>
          </a:prstGeom>
        </p:spPr>
        <p:txBody>
          <a:bodyPr vert="horz" lIns="91440" tIns="45720" rIns="91440" bIns="45720" rtlCol="0" anchor="ctr"/>
          <a:lstStyle>
            <a:lvl1pPr algn="r">
              <a:defRPr sz="675">
                <a:solidFill>
                  <a:schemeClr val="accent1"/>
                </a:solidFill>
              </a:defRPr>
            </a:lvl1pPr>
          </a:lstStyle>
          <a:p>
            <a:fld id="{A962E3DA-FEBC-4FD6-BF71-1C87B8056B3C}" type="slidenum">
              <a:rPr lang="en-US" smtClean="0"/>
              <a:t>‹#›</a:t>
            </a:fld>
            <a:endParaRPr lang="en-US"/>
          </a:p>
        </p:txBody>
      </p:sp>
    </p:spTree>
    <p:extLst>
      <p:ext uri="{BB962C8B-B14F-4D97-AF65-F5344CB8AC3E}">
        <p14:creationId xmlns:p14="http://schemas.microsoft.com/office/powerpoint/2010/main" val="2844767652"/>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Lst>
  <p:txStyles>
    <p:titleStyle>
      <a:lvl1pPr algn="l" defTabSz="342900" rtl="0" eaLnBrk="1" latinLnBrk="0" hangingPunct="1">
        <a:spcBef>
          <a:spcPct val="0"/>
        </a:spcBef>
        <a:buNone/>
        <a:defRPr sz="27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SzPct val="80000"/>
        <a:buFont typeface="Wingdings 3" charset="2"/>
        <a:buChar char=""/>
        <a:defRPr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506594"/>
            <a:ext cx="8229600" cy="11430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4400" b="1" i="0" u="none" strike="noStrike" cap="none">
                <a:solidFill>
                  <a:srgbClr val="B70A2C"/>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9pPr>
          </a:lstStyle>
          <a:p>
            <a:endParaRPr/>
          </a:p>
        </p:txBody>
      </p:sp>
      <p:sp>
        <p:nvSpPr>
          <p:cNvPr id="11" name="Google Shape;11;p1"/>
          <p:cNvSpPr txBox="1">
            <a:spLocks noGrp="1"/>
          </p:cNvSpPr>
          <p:nvPr>
            <p:ph type="body" idx="1"/>
          </p:nvPr>
        </p:nvSpPr>
        <p:spPr>
          <a:xfrm>
            <a:off x="457200" y="1820333"/>
            <a:ext cx="8229600" cy="4355224"/>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98989"/>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3" name="Google Shape;13;p1"/>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66704647"/>
      </p:ext>
    </p:extLst>
  </p:cSld>
  <p:clrMap bg1="lt1" tx1="dk1" bg2="dk2" tx2="lt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510241" y="753228"/>
            <a:ext cx="7210396"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10241" y="2336873"/>
            <a:ext cx="7210396" cy="35993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663236" y="5936188"/>
            <a:ext cx="2057400" cy="365125"/>
          </a:xfrm>
          <a:prstGeom prst="rect">
            <a:avLst/>
          </a:prstGeom>
        </p:spPr>
        <p:txBody>
          <a:bodyPr vert="horz" lIns="91440" tIns="45720" rIns="91440" bIns="45720" rtlCol="0" anchor="ctr"/>
          <a:lstStyle>
            <a:lvl1pPr algn="r">
              <a:defRPr sz="788">
                <a:solidFill>
                  <a:schemeClr val="tx1">
                    <a:tint val="75000"/>
                  </a:schemeClr>
                </a:solidFill>
              </a:defRPr>
            </a:lvl1pPr>
          </a:lstStyle>
          <a:p>
            <a:fld id="{2316B835-465E-410B-8B52-A3E6F496A48A}" type="datetimeFigureOut">
              <a:rPr lang="en-US" smtClean="0"/>
              <a:t>5/5/2023</a:t>
            </a:fld>
            <a:endParaRPr lang="en-US"/>
          </a:p>
        </p:txBody>
      </p:sp>
      <p:sp>
        <p:nvSpPr>
          <p:cNvPr id="5" name="Footer Placeholder 4"/>
          <p:cNvSpPr>
            <a:spLocks noGrp="1"/>
          </p:cNvSpPr>
          <p:nvPr>
            <p:ph type="ftr" sz="quarter" idx="3"/>
          </p:nvPr>
        </p:nvSpPr>
        <p:spPr>
          <a:xfrm>
            <a:off x="510241" y="5936189"/>
            <a:ext cx="5152995" cy="365125"/>
          </a:xfrm>
          <a:prstGeom prst="rect">
            <a:avLst/>
          </a:prstGeom>
        </p:spPr>
        <p:txBody>
          <a:bodyPr vert="horz" lIns="91440" tIns="45720" rIns="91440" bIns="45720" rtlCol="0" anchor="ctr"/>
          <a:lstStyle>
            <a:lvl1pPr algn="l">
              <a:defRPr sz="788">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047092" y="753228"/>
            <a:ext cx="865613" cy="1090789"/>
          </a:xfrm>
          <a:prstGeom prst="rect">
            <a:avLst/>
          </a:prstGeom>
        </p:spPr>
        <p:txBody>
          <a:bodyPr vert="horz" lIns="91440" tIns="45720" rIns="91440" bIns="45720" rtlCol="0" anchor="ctr"/>
          <a:lstStyle>
            <a:lvl1pPr algn="l">
              <a:defRPr sz="2700">
                <a:solidFill>
                  <a:schemeClr val="tx1">
                    <a:tint val="75000"/>
                  </a:schemeClr>
                </a:solidFill>
              </a:defRPr>
            </a:lvl1pPr>
          </a:lstStyle>
          <a:p>
            <a:fld id="{39354E57-CF04-4933-819B-AE6B957038A5}" type="slidenum">
              <a:rPr lang="en-US" smtClean="0"/>
              <a:t>‹#›</a:t>
            </a:fld>
            <a:endParaRPr lang="en-US"/>
          </a:p>
        </p:txBody>
      </p:sp>
    </p:spTree>
    <p:extLst>
      <p:ext uri="{BB962C8B-B14F-4D97-AF65-F5344CB8AC3E}">
        <p14:creationId xmlns:p14="http://schemas.microsoft.com/office/powerpoint/2010/main" val="2428344157"/>
      </p:ext>
    </p:extLst>
  </p:cSld>
  <p:clrMap bg1="dk1" tx1="lt1" bg2="dk2" tx2="lt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 id="2147483748" r:id="rId14"/>
    <p:sldLayoutId id="2147483749" r:id="rId15"/>
    <p:sldLayoutId id="2147483750" r:id="rId16"/>
    <p:sldLayoutId id="2147483751" r:id="rId17"/>
  </p:sldLayoutIdLst>
  <p:txStyles>
    <p:titleStyle>
      <a:lvl1pPr algn="l" defTabSz="685800" rtl="0" eaLnBrk="1" latinLnBrk="0" hangingPunct="1">
        <a:lnSpc>
          <a:spcPct val="90000"/>
        </a:lnSpc>
        <a:spcBef>
          <a:spcPct val="0"/>
        </a:spcBef>
        <a:buNone/>
        <a:defRPr sz="27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23.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17.xm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23.xml"/><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23.xml"/><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4.xml"/><Relationship Id="rId1" Type="http://schemas.openxmlformats.org/officeDocument/2006/relationships/slideLayout" Target="../slideLayouts/slideLayout23.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5.xml"/><Relationship Id="rId1" Type="http://schemas.openxmlformats.org/officeDocument/2006/relationships/slideLayout" Target="../slideLayouts/slideLayout23.xml"/><Relationship Id="rId4" Type="http://schemas.openxmlformats.org/officeDocument/2006/relationships/image" Target="../media/image13.jpeg"/></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6.xml"/><Relationship Id="rId1" Type="http://schemas.openxmlformats.org/officeDocument/2006/relationships/slideLayout" Target="../slideLayouts/slideLayout23.xml"/><Relationship Id="rId4" Type="http://schemas.openxmlformats.org/officeDocument/2006/relationships/image" Target="../media/image13.jpeg"/></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7.xml"/><Relationship Id="rId1" Type="http://schemas.openxmlformats.org/officeDocument/2006/relationships/slideLayout" Target="../slideLayouts/slideLayout23.xml"/><Relationship Id="rId4" Type="http://schemas.openxmlformats.org/officeDocument/2006/relationships/image" Target="../media/image13.jpeg"/></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8.xml"/><Relationship Id="rId1" Type="http://schemas.openxmlformats.org/officeDocument/2006/relationships/slideLayout" Target="../slideLayouts/slideLayout23.xml"/><Relationship Id="rId4" Type="http://schemas.openxmlformats.org/officeDocument/2006/relationships/image" Target="../media/image13.jpeg"/></Relationships>
</file>

<file path=ppt/slides/_rels/slide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9.xml"/><Relationship Id="rId1" Type="http://schemas.openxmlformats.org/officeDocument/2006/relationships/slideLayout" Target="../slideLayouts/slideLayout23.xml"/><Relationship Id="rId4" Type="http://schemas.openxmlformats.org/officeDocument/2006/relationships/image" Target="../media/image13.jpe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20.xml"/><Relationship Id="rId1" Type="http://schemas.openxmlformats.org/officeDocument/2006/relationships/slideLayout" Target="../slideLayouts/slideLayout23.xml"/><Relationship Id="rId6" Type="http://schemas.openxmlformats.org/officeDocument/2006/relationships/hyperlink" Target="https://hsfc.hawaii.gov/" TargetMode="External"/><Relationship Id="rId5" Type="http://schemas.openxmlformats.org/officeDocument/2006/relationships/hyperlink" Target="mailto:HSFC@hawaii.gov" TargetMode="External"/><Relationship Id="rId4" Type="http://schemas.openxmlformats.org/officeDocument/2006/relationships/hyperlink" Target="mailto:Molly.j.smith@hawaii.gov"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hyperlink" Target="https://oldcc.gov/" TargetMode="External"/><Relationship Id="rId4" Type="http://schemas.openxmlformats.org/officeDocument/2006/relationships/hyperlink" Target="The%20DOD%20Office%20of%20Local%20Community%20Cooperation%20(OLDCC)%20is%20now%20accepting%20applications%20for%20the%20Defense%20Community%20Infrastructure%20Pilot%20(DCIP)%20Program.%20DCIP%20is%20designed%20to%20address%20deficiencies%20in%20community%20infrastructure,%20supportive%20of%20a%20military%20installation,%20in%20order%20to%20enhance%20military%20value,%20cadet%20training%20at%20covered%20educational%20institutions,%20installation%20resilience,%20and%20military%20family%20quality%20of%20life."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16.tmp"/></Relationships>
</file>

<file path=ppt/slides/_rels/slide2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hyperlink" Target="https://hawaiioimt.sharepoint.com/teams/DODDODOHS/Shared%20Documents/Planning/Goal%201%20-%20Governance%20(Strategy-Implementation%20Plan-Advisory%20Committee)/Homeland%20Security%20Forum/2023%2005%2003/The%20DOD%20Office%20of%20Local%20Community%20Cooperation%20(OLDCC)%20is%20now%20accepting%20applications%20for%20the%20Defense%20Community%20Infrastructure%20Pilot%20(DCIP)%20Program.%20DCIP%20is%20designed%20to%20address%20deficiencies%20in%20community%20infrastructure,%20supportive%20of%20a%20military%20installation,%20in%20order%20to%20enhance%20military%20value,%20cadet%20training%20at%20covered%20educational%20institutions,%20installation%20resilience,%20and%20military%20family%20quality%20of" TargetMode="External"/><Relationship Id="rId5" Type="http://schemas.openxmlformats.org/officeDocument/2006/relationships/image" Target="../media/image11.png"/><Relationship Id="rId4" Type="http://schemas.openxmlformats.org/officeDocument/2006/relationships/image" Target="../media/image10.png"/></Relationships>
</file>

<file path=ppt/slides/_rels/slide3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7.xml.rels><?xml version="1.0" encoding="UTF-8" standalone="yes"?>
<Relationships xmlns="http://schemas.openxmlformats.org/package/2006/relationships"><Relationship Id="rId3" Type="http://schemas.openxmlformats.org/officeDocument/2006/relationships/image" Target="cid:8AB88B5D-C85D-4D53-BBA5-AB7BBFE5D0EC" TargetMode="External"/><Relationship Id="rId2" Type="http://schemas.openxmlformats.org/officeDocument/2006/relationships/image" Target="../media/image17.jpeg"/><Relationship Id="rId1" Type="http://schemas.openxmlformats.org/officeDocument/2006/relationships/slideLayout" Target="../slideLayouts/slideLayout33.xml"/></Relationships>
</file>

<file path=ppt/slides/_rels/slide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3.xml"/></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3.xml"/><Relationship Id="rId4" Type="http://schemas.openxmlformats.org/officeDocument/2006/relationships/image" Target="../media/image2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4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33.xml"/><Relationship Id="rId4" Type="http://schemas.openxmlformats.org/officeDocument/2006/relationships/image" Target="../media/image26.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5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tmp"/></Relationships>
</file>

<file path=ppt/slides/_rels/slide5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8.xml"/></Relationships>
</file>

<file path=ppt/slides/_rels/slide6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9.xml"/><Relationship Id="rId1" Type="http://schemas.openxmlformats.org/officeDocument/2006/relationships/slideLayout" Target="../slideLayouts/slideLayout49.xml"/></Relationships>
</file>

<file path=ppt/slides/_rels/slide62.xml.rels><?xml version="1.0" encoding="UTF-8" standalone="yes"?>
<Relationships xmlns="http://schemas.openxmlformats.org/package/2006/relationships"><Relationship Id="rId3" Type="http://schemas.openxmlformats.org/officeDocument/2006/relationships/hyperlink" Target="https://dod.hawaii.gov/ohs/files/2022-HAWAII-TARGETED-VIOLENCE-PREVENTION-STRATEGY_FINAL.pdf" TargetMode="External"/><Relationship Id="rId2" Type="http://schemas.openxmlformats.org/officeDocument/2006/relationships/notesSlide" Target="../notesSlides/notesSlide40.xml"/><Relationship Id="rId1" Type="http://schemas.openxmlformats.org/officeDocument/2006/relationships/slideLayout" Target="../slideLayouts/slideLayout50.xml"/></Relationships>
</file>

<file path=ppt/slides/_rels/slide6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1.xml"/><Relationship Id="rId1" Type="http://schemas.openxmlformats.org/officeDocument/2006/relationships/slideLayout" Target="../slideLayouts/slideLayout50.xml"/></Relationships>
</file>

<file path=ppt/slides/_rels/slide6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2.xml"/><Relationship Id="rId1" Type="http://schemas.openxmlformats.org/officeDocument/2006/relationships/slideLayout" Target="../slideLayouts/slideLayout50.xml"/><Relationship Id="rId4" Type="http://schemas.openxmlformats.org/officeDocument/2006/relationships/image" Target="../media/image31.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9.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1.xml"/></Relationships>
</file>

<file path=ppt/slides/_rels/slide6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6.xml"/><Relationship Id="rId1" Type="http://schemas.openxmlformats.org/officeDocument/2006/relationships/slideLayout" Target="../slideLayouts/slideLayout5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9.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3.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3.xml"/></Relationships>
</file>

<file path=ppt/slides/_rels/slide71.xml.rels><?xml version="1.0" encoding="UTF-8" standalone="yes"?>
<Relationships xmlns="http://schemas.openxmlformats.org/package/2006/relationships"><Relationship Id="rId8" Type="http://schemas.openxmlformats.org/officeDocument/2006/relationships/image" Target="../media/image38.jpg"/><Relationship Id="rId13" Type="http://schemas.openxmlformats.org/officeDocument/2006/relationships/image" Target="../media/image43.jpg"/><Relationship Id="rId3" Type="http://schemas.openxmlformats.org/officeDocument/2006/relationships/image" Target="../media/image33.jpg"/><Relationship Id="rId7" Type="http://schemas.openxmlformats.org/officeDocument/2006/relationships/image" Target="../media/image37.jpg"/><Relationship Id="rId12" Type="http://schemas.openxmlformats.org/officeDocument/2006/relationships/image" Target="../media/image42.jpg"/><Relationship Id="rId2" Type="http://schemas.openxmlformats.org/officeDocument/2006/relationships/notesSlide" Target="../notesSlides/notesSlide49.xml"/><Relationship Id="rId1" Type="http://schemas.openxmlformats.org/officeDocument/2006/relationships/slideLayout" Target="../slideLayouts/slideLayout50.xml"/><Relationship Id="rId6" Type="http://schemas.openxmlformats.org/officeDocument/2006/relationships/image" Target="../media/image36.jpg"/><Relationship Id="rId11" Type="http://schemas.openxmlformats.org/officeDocument/2006/relationships/image" Target="../media/image41.jpg"/><Relationship Id="rId5" Type="http://schemas.openxmlformats.org/officeDocument/2006/relationships/image" Target="../media/image35.jpg"/><Relationship Id="rId10" Type="http://schemas.openxmlformats.org/officeDocument/2006/relationships/image" Target="../media/image40.jpg"/><Relationship Id="rId4" Type="http://schemas.openxmlformats.org/officeDocument/2006/relationships/image" Target="../media/image34.jpg"/><Relationship Id="rId9" Type="http://schemas.openxmlformats.org/officeDocument/2006/relationships/image" Target="../media/image39.jpg"/></Relationships>
</file>

<file path=ppt/slides/_rels/slide72.xml.rels><?xml version="1.0" encoding="UTF-8" standalone="yes"?>
<Relationships xmlns="http://schemas.openxmlformats.org/package/2006/relationships"><Relationship Id="rId3" Type="http://schemas.openxmlformats.org/officeDocument/2006/relationships/hyperlink" Target="mailto:bbaligad@hawaii.edu" TargetMode="External"/><Relationship Id="rId2" Type="http://schemas.openxmlformats.org/officeDocument/2006/relationships/notesSlide" Target="../notesSlides/notesSlide50.xml"/><Relationship Id="rId1" Type="http://schemas.openxmlformats.org/officeDocument/2006/relationships/slideLayout" Target="../slideLayouts/slideLayout53.xml"/><Relationship Id="rId4" Type="http://schemas.openxmlformats.org/officeDocument/2006/relationships/image" Target="../media/image44.png"/></Relationships>
</file>

<file path=ppt/slides/_rels/slide7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3.xml"/><Relationship Id="rId4" Type="http://schemas.openxmlformats.org/officeDocument/2006/relationships/image" Target="../media/image9.jpeg"/></Relationships>
</file>

<file path=ppt/slides/_rels/slide8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8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60.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8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60.xml"/><Relationship Id="rId6" Type="http://schemas.openxmlformats.org/officeDocument/2006/relationships/image" Target="../media/image51.jpg"/><Relationship Id="rId5" Type="http://schemas.openxmlformats.org/officeDocument/2006/relationships/image" Target="../media/image50.jpg"/><Relationship Id="rId4" Type="http://schemas.openxmlformats.org/officeDocument/2006/relationships/image" Target="../media/image49.jp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8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0.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openxmlformats.org/officeDocument/2006/relationships/image" Target="../media/image13.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9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0.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9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a:extLst>
              <a:ext uri="{FF2B5EF4-FFF2-40B4-BE49-F238E27FC236}">
                <a16:creationId xmlns:a16="http://schemas.microsoft.com/office/drawing/2014/main" id="{D2C97C0E-65D2-4C5B-A5AF-54C9A5E790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54317"/>
          <a:stretch>
            <a:fillRect/>
          </a:stretch>
        </p:blipFill>
        <p:spPr bwMode="auto">
          <a:xfrm>
            <a:off x="-595" y="-20239"/>
            <a:ext cx="9144000" cy="110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TextBox 9">
            <a:extLst>
              <a:ext uri="{FF2B5EF4-FFF2-40B4-BE49-F238E27FC236}">
                <a16:creationId xmlns:a16="http://schemas.microsoft.com/office/drawing/2014/main" id="{D17FFF71-C26F-47D7-8D46-9EA387DDAEFE}"/>
              </a:ext>
            </a:extLst>
          </p:cNvPr>
          <p:cNvSpPr txBox="1">
            <a:spLocks noChangeArrowheads="1"/>
          </p:cNvSpPr>
          <p:nvPr/>
        </p:nvSpPr>
        <p:spPr bwMode="auto">
          <a:xfrm>
            <a:off x="5249469" y="1121573"/>
            <a:ext cx="2807495" cy="600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783" fontAlgn="base">
              <a:lnSpc>
                <a:spcPct val="100000"/>
              </a:lnSpc>
              <a:spcBef>
                <a:spcPct val="0"/>
              </a:spcBef>
              <a:spcAft>
                <a:spcPct val="0"/>
              </a:spcAft>
              <a:buNone/>
            </a:pPr>
            <a:r>
              <a:rPr lang="en-US" altLang="en-US" sz="1500" b="1">
                <a:solidFill>
                  <a:prstClr val="white"/>
                </a:solidFill>
                <a:latin typeface="Georgia" panose="02040502050405020303" pitchFamily="18" charset="0"/>
              </a:rPr>
              <a:t>Office</a:t>
            </a:r>
            <a:r>
              <a:rPr lang="en-US" altLang="en-US" sz="1651" b="1">
                <a:solidFill>
                  <a:prstClr val="white"/>
                </a:solidFill>
                <a:latin typeface="Georgia" panose="02040502050405020303" pitchFamily="18" charset="0"/>
              </a:rPr>
              <a:t> of Homeland Security </a:t>
            </a:r>
          </a:p>
        </p:txBody>
      </p:sp>
      <p:pic>
        <p:nvPicPr>
          <p:cNvPr id="15366" name="Picture 2">
            <a:extLst>
              <a:ext uri="{FF2B5EF4-FFF2-40B4-BE49-F238E27FC236}">
                <a16:creationId xmlns:a16="http://schemas.microsoft.com/office/drawing/2014/main" id="{882AA9FB-B35B-4A00-B636-24937DEEB1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0926" y="1057369"/>
            <a:ext cx="1659731" cy="631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a:extLst>
              <a:ext uri="{FF2B5EF4-FFF2-40B4-BE49-F238E27FC236}">
                <a16:creationId xmlns:a16="http://schemas.microsoft.com/office/drawing/2014/main" id="{D275361C-DD17-4F69-B056-F271042FA42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370" r="16231" b="54317"/>
          <a:stretch/>
        </p:blipFill>
        <p:spPr bwMode="auto">
          <a:xfrm>
            <a:off x="1" y="5864284"/>
            <a:ext cx="9143999" cy="100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C1C3D11-C18A-4865-9DE9-6D0834DFDA16}"/>
              </a:ext>
            </a:extLst>
          </p:cNvPr>
          <p:cNvSpPr txBox="1"/>
          <p:nvPr/>
        </p:nvSpPr>
        <p:spPr>
          <a:xfrm>
            <a:off x="345743" y="312495"/>
            <a:ext cx="6479930" cy="369332"/>
          </a:xfrm>
          <a:prstGeom prst="rect">
            <a:avLst/>
          </a:prstGeom>
          <a:noFill/>
        </p:spPr>
        <p:txBody>
          <a:bodyPr wrap="square" rtlCol="0">
            <a:spAutoFit/>
          </a:bodyPr>
          <a:lstStyle/>
          <a:p>
            <a:r>
              <a:rPr lang="en-US" u="sng" spc="600">
                <a:solidFill>
                  <a:schemeClr val="bg1"/>
                </a:solidFill>
              </a:rPr>
              <a:t>OHS | OFFICE OF HOMELAND SECURITY</a:t>
            </a:r>
          </a:p>
        </p:txBody>
      </p:sp>
      <p:pic>
        <p:nvPicPr>
          <p:cNvPr id="15365" name="Picture 8">
            <a:extLst>
              <a:ext uri="{FF2B5EF4-FFF2-40B4-BE49-F238E27FC236}">
                <a16:creationId xmlns:a16="http://schemas.microsoft.com/office/drawing/2014/main" id="{623FE1E4-33D0-49BE-99D8-BCB0CA1EF6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858" y="5903747"/>
            <a:ext cx="870347" cy="906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02CA61CC-B6D9-4042-9904-8E0C9B805E88}"/>
              </a:ext>
            </a:extLst>
          </p:cNvPr>
          <p:cNvSpPr>
            <a:spLocks noGrp="1"/>
          </p:cNvSpPr>
          <p:nvPr>
            <p:ph type="sldNum" sz="quarter" idx="12"/>
          </p:nvPr>
        </p:nvSpPr>
        <p:spPr>
          <a:xfrm>
            <a:off x="7992208" y="6356351"/>
            <a:ext cx="523142" cy="365125"/>
          </a:xfrm>
        </p:spPr>
        <p:txBody>
          <a:bodyPr/>
          <a:lstStyle/>
          <a:p>
            <a:r>
              <a:rPr lang="en-US">
                <a:solidFill>
                  <a:schemeClr val="bg1"/>
                </a:solidFill>
              </a:rPr>
              <a:t>| </a:t>
            </a:r>
            <a:fld id="{9944DB7B-285C-4F9C-8F88-32B41FFDD343}" type="slidenum">
              <a:rPr lang="en-US" smtClean="0">
                <a:solidFill>
                  <a:schemeClr val="bg1"/>
                </a:solidFill>
              </a:rPr>
              <a:t>1</a:t>
            </a:fld>
            <a:endParaRPr lang="en-US">
              <a:solidFill>
                <a:schemeClr val="bg1"/>
              </a:solidFill>
            </a:endParaRPr>
          </a:p>
        </p:txBody>
      </p:sp>
      <p:sp>
        <p:nvSpPr>
          <p:cNvPr id="12" name="Footer Placeholder 2">
            <a:extLst>
              <a:ext uri="{FF2B5EF4-FFF2-40B4-BE49-F238E27FC236}">
                <a16:creationId xmlns:a16="http://schemas.microsoft.com/office/drawing/2014/main" id="{B2677CFA-3C5C-4C08-8750-3F7BBEA532AD}"/>
              </a:ext>
            </a:extLst>
          </p:cNvPr>
          <p:cNvSpPr>
            <a:spLocks noGrp="1"/>
          </p:cNvSpPr>
          <p:nvPr>
            <p:ph type="ftr" sz="quarter" idx="11"/>
          </p:nvPr>
        </p:nvSpPr>
        <p:spPr>
          <a:xfrm>
            <a:off x="7189909" y="6356351"/>
            <a:ext cx="1063870" cy="365125"/>
          </a:xfrm>
        </p:spPr>
        <p:txBody>
          <a:bodyPr/>
          <a:lstStyle/>
          <a:p>
            <a:pPr algn="l"/>
            <a:r>
              <a:rPr lang="en-US">
                <a:solidFill>
                  <a:schemeClr val="bg1"/>
                </a:solidFill>
              </a:rPr>
              <a:t>Frank Pace</a:t>
            </a:r>
          </a:p>
          <a:p>
            <a:pPr algn="l"/>
            <a:r>
              <a:rPr lang="en-US">
                <a:solidFill>
                  <a:schemeClr val="bg1"/>
                </a:solidFill>
              </a:rPr>
              <a:t>Administrator</a:t>
            </a:r>
          </a:p>
        </p:txBody>
      </p:sp>
      <p:sp>
        <p:nvSpPr>
          <p:cNvPr id="16" name="Title 1">
            <a:extLst>
              <a:ext uri="{FF2B5EF4-FFF2-40B4-BE49-F238E27FC236}">
                <a16:creationId xmlns:a16="http://schemas.microsoft.com/office/drawing/2014/main" id="{9EFCA6C7-4300-4966-9320-D327BBBF459D}"/>
              </a:ext>
            </a:extLst>
          </p:cNvPr>
          <p:cNvSpPr txBox="1">
            <a:spLocks/>
          </p:cNvSpPr>
          <p:nvPr/>
        </p:nvSpPr>
        <p:spPr>
          <a:xfrm>
            <a:off x="1843294" y="1443994"/>
            <a:ext cx="5829300" cy="839246"/>
          </a:xfrm>
          <a:prstGeom prst="rect">
            <a:avLst/>
          </a:prstGeom>
        </p:spPr>
        <p:txBody>
          <a:bodyPr rtlCol="0">
            <a:noAutofit/>
          </a:bodyPr>
          <a:lstStyle>
            <a:lvl1pPr algn="ctr" defTabSz="914400" rtl="0" eaLnBrk="1" latinLnBrk="0" hangingPunct="1">
              <a:spcBef>
                <a:spcPct val="0"/>
              </a:spcBef>
              <a:buNone/>
              <a:defRPr sz="3600" kern="1200">
                <a:solidFill>
                  <a:schemeClr val="tx1"/>
                </a:solidFill>
                <a:latin typeface="Arial" pitchFamily="34" charset="0"/>
                <a:ea typeface="+mj-ea"/>
                <a:cs typeface="Arial"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ysClr val="windowText" lastClr="000000"/>
                </a:solidFill>
                <a:effectLst/>
                <a:uLnTx/>
                <a:uFillTx/>
                <a:latin typeface="Arial" pitchFamily="34" charset="0"/>
                <a:ea typeface="+mj-ea"/>
                <a:cs typeface="Arial" pitchFamily="34" charset="0"/>
              </a:rPr>
              <a:t>Homeland Security Forum</a:t>
            </a:r>
          </a:p>
          <a:p>
            <a:pPr marL="0" marR="0" lvl="0" indent="0" algn="ctr" defTabSz="914400" rtl="0" eaLnBrk="1" fontAlgn="auto" latinLnBrk="0" hangingPunct="1">
              <a:lnSpc>
                <a:spcPct val="100000"/>
              </a:lnSpc>
              <a:spcBef>
                <a:spcPct val="0"/>
              </a:spcBef>
              <a:spcAft>
                <a:spcPts val="0"/>
              </a:spcAft>
              <a:buClrTx/>
              <a:buSzTx/>
              <a:buFontTx/>
              <a:buNone/>
              <a:tabLst/>
              <a:defRPr/>
            </a:pPr>
            <a:endParaRPr lang="en-US" sz="2800" b="1" dirty="0">
              <a:solidFill>
                <a:sysClr val="windowText" lastClr="000000"/>
              </a:solidFill>
            </a:endParaRPr>
          </a:p>
        </p:txBody>
      </p:sp>
      <p:sp>
        <p:nvSpPr>
          <p:cNvPr id="20" name="Footer Placeholder 4">
            <a:extLst>
              <a:ext uri="{FF2B5EF4-FFF2-40B4-BE49-F238E27FC236}">
                <a16:creationId xmlns:a16="http://schemas.microsoft.com/office/drawing/2014/main" id="{35102902-DB34-4FEC-B72C-89B7D303C700}"/>
              </a:ext>
            </a:extLst>
          </p:cNvPr>
          <p:cNvSpPr txBox="1">
            <a:spLocks/>
          </p:cNvSpPr>
          <p:nvPr/>
        </p:nvSpPr>
        <p:spPr>
          <a:xfrm>
            <a:off x="3123605" y="-68505"/>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r>
              <a:rPr lang="en-US" sz="1100" b="1" dirty="0">
                <a:solidFill>
                  <a:srgbClr val="008000"/>
                </a:solidFill>
              </a:rPr>
              <a:t>UNCLASSIFIED</a:t>
            </a:r>
            <a:endParaRPr lang="en-US" sz="1100" dirty="0">
              <a:solidFill>
                <a:prstClr val="black">
                  <a:tint val="75000"/>
                </a:prstClr>
              </a:solidFill>
            </a:endParaRPr>
          </a:p>
        </p:txBody>
      </p:sp>
      <p:sp>
        <p:nvSpPr>
          <p:cNvPr id="21" name="Footer Placeholder 4">
            <a:extLst>
              <a:ext uri="{FF2B5EF4-FFF2-40B4-BE49-F238E27FC236}">
                <a16:creationId xmlns:a16="http://schemas.microsoft.com/office/drawing/2014/main" id="{0D40D007-4AAA-4D03-B22A-09F94AD221B8}"/>
              </a:ext>
            </a:extLst>
          </p:cNvPr>
          <p:cNvSpPr txBox="1">
            <a:spLocks/>
          </p:cNvSpPr>
          <p:nvPr/>
        </p:nvSpPr>
        <p:spPr>
          <a:xfrm>
            <a:off x="3446501" y="6561527"/>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r>
              <a:rPr lang="en-US" sz="1100" b="1" dirty="0">
                <a:solidFill>
                  <a:srgbClr val="008000"/>
                </a:solidFill>
              </a:rPr>
              <a:t>UNCLASSIFIED</a:t>
            </a:r>
            <a:endParaRPr lang="en-US" sz="1100" dirty="0">
              <a:solidFill>
                <a:prstClr val="black">
                  <a:tint val="75000"/>
                </a:prstClr>
              </a:solidFill>
            </a:endParaRPr>
          </a:p>
        </p:txBody>
      </p:sp>
      <p:sp>
        <p:nvSpPr>
          <p:cNvPr id="3" name="TextBox 2">
            <a:extLst>
              <a:ext uri="{FF2B5EF4-FFF2-40B4-BE49-F238E27FC236}">
                <a16:creationId xmlns:a16="http://schemas.microsoft.com/office/drawing/2014/main" id="{6ABAF46E-8FB2-41E9-8B34-1DAA6DFF07A8}"/>
              </a:ext>
            </a:extLst>
          </p:cNvPr>
          <p:cNvSpPr txBox="1"/>
          <p:nvPr/>
        </p:nvSpPr>
        <p:spPr>
          <a:xfrm>
            <a:off x="3667661" y="5254455"/>
            <a:ext cx="1899138" cy="369332"/>
          </a:xfrm>
          <a:prstGeom prst="rect">
            <a:avLst/>
          </a:prstGeom>
          <a:noFill/>
        </p:spPr>
        <p:txBody>
          <a:bodyPr wrap="square" rtlCol="0">
            <a:spAutoFit/>
          </a:bodyPr>
          <a:lstStyle/>
          <a:p>
            <a:endParaRPr lang="en-US"/>
          </a:p>
        </p:txBody>
      </p:sp>
      <p:sp>
        <p:nvSpPr>
          <p:cNvPr id="18" name="Subtitle 2">
            <a:extLst>
              <a:ext uri="{FF2B5EF4-FFF2-40B4-BE49-F238E27FC236}">
                <a16:creationId xmlns:a16="http://schemas.microsoft.com/office/drawing/2014/main" id="{869EB7B2-1E88-4744-BAAE-784CA8ACFD9E}"/>
              </a:ext>
            </a:extLst>
          </p:cNvPr>
          <p:cNvSpPr txBox="1">
            <a:spLocks/>
          </p:cNvSpPr>
          <p:nvPr/>
        </p:nvSpPr>
        <p:spPr>
          <a:xfrm>
            <a:off x="2947529" y="3134845"/>
            <a:ext cx="3394572" cy="1485637"/>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2800" kern="1200">
                <a:solidFill>
                  <a:schemeClr val="tx1">
                    <a:tint val="75000"/>
                  </a:schemeClr>
                </a:solidFill>
                <a:latin typeface="Arial" pitchFamily="34" charset="0"/>
                <a:ea typeface="+mn-ea"/>
                <a:cs typeface="Arial" pitchFamily="34" charset="0"/>
              </a:defRPr>
            </a:lvl1pPr>
            <a:lvl2pPr marL="457200" indent="0" algn="ctr" defTabSz="914400" rtl="0" eaLnBrk="1" latinLnBrk="0" hangingPunct="1">
              <a:spcBef>
                <a:spcPct val="20000"/>
              </a:spcBef>
              <a:buFont typeface="Arial" pitchFamily="34" charset="0"/>
              <a:buNone/>
              <a:defRPr sz="2400" kern="1200">
                <a:solidFill>
                  <a:schemeClr val="tx1">
                    <a:tint val="75000"/>
                  </a:schemeClr>
                </a:solidFill>
                <a:latin typeface="Arial" pitchFamily="34" charset="0"/>
                <a:ea typeface="+mn-ea"/>
                <a:cs typeface="Arial" pitchFamily="34" charset="0"/>
              </a:defRPr>
            </a:lvl2pPr>
            <a:lvl3pPr marL="914400" indent="0" algn="ctr" defTabSz="914400" rtl="0" eaLnBrk="1" latinLnBrk="0" hangingPunct="1">
              <a:spcBef>
                <a:spcPct val="20000"/>
              </a:spcBef>
              <a:buFont typeface="Arial" pitchFamily="34" charset="0"/>
              <a:buNone/>
              <a:defRPr sz="2000" kern="1200">
                <a:solidFill>
                  <a:schemeClr val="tx1">
                    <a:tint val="75000"/>
                  </a:schemeClr>
                </a:solidFill>
                <a:latin typeface="Arial" pitchFamily="34" charset="0"/>
                <a:ea typeface="+mn-ea"/>
                <a:cs typeface="Arial" pitchFamily="34" charset="0"/>
              </a:defRPr>
            </a:lvl3pPr>
            <a:lvl4pPr marL="1371600" indent="0" algn="ctr" defTabSz="914400" rtl="0" eaLnBrk="1" latinLnBrk="0" hangingPunct="1">
              <a:spcBef>
                <a:spcPct val="20000"/>
              </a:spcBef>
              <a:buFont typeface="Arial" pitchFamily="34" charset="0"/>
              <a:buNone/>
              <a:defRPr sz="1800" kern="1200">
                <a:solidFill>
                  <a:schemeClr val="tx1">
                    <a:tint val="75000"/>
                  </a:schemeClr>
                </a:solidFill>
                <a:latin typeface="Arial" pitchFamily="34" charset="0"/>
                <a:ea typeface="+mn-ea"/>
                <a:cs typeface="Arial" pitchFamily="34" charset="0"/>
              </a:defRPr>
            </a:lvl4pPr>
            <a:lvl5pPr marL="1828800" indent="0" algn="ctr" defTabSz="914400" rtl="0" eaLnBrk="1" latinLnBrk="0" hangingPunct="1">
              <a:spcBef>
                <a:spcPct val="20000"/>
              </a:spcBef>
              <a:buFont typeface="Arial" pitchFamily="34" charset="0"/>
              <a:buNone/>
              <a:defRPr sz="1800" kern="1200">
                <a:solidFill>
                  <a:schemeClr val="tx1">
                    <a:tint val="75000"/>
                  </a:schemeClr>
                </a:solidFill>
                <a:latin typeface="Arial" pitchFamily="34" charset="0"/>
                <a:ea typeface="+mn-ea"/>
                <a:cs typeface="Arial"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900" b="1" i="0" u="none" strike="noStrike" kern="1200" cap="none" spc="0" normalizeH="0" baseline="0" noProof="0" dirty="0">
                <a:ln>
                  <a:noFill/>
                </a:ln>
                <a:solidFill>
                  <a:sysClr val="windowText" lastClr="000000">
                    <a:tint val="75000"/>
                  </a:sysClr>
                </a:solidFill>
                <a:effectLst/>
                <a:uLnTx/>
                <a:uFillTx/>
                <a:latin typeface="Arial" pitchFamily="34" charset="0"/>
                <a:ea typeface="+mn-ea"/>
                <a:cs typeface="Arial" pitchFamily="34" charset="0"/>
              </a:rPr>
              <a:t>Frank J. Pace</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900" b="0" i="0" u="none" strike="noStrike" kern="1200" cap="none" spc="0" normalizeH="0" baseline="0" noProof="0" dirty="0">
                <a:ln>
                  <a:noFill/>
                </a:ln>
                <a:solidFill>
                  <a:sysClr val="windowText" lastClr="000000">
                    <a:tint val="75000"/>
                  </a:sysClr>
                </a:solidFill>
                <a:effectLst/>
                <a:uLnTx/>
                <a:uFillTx/>
                <a:latin typeface="Arial" pitchFamily="34" charset="0"/>
                <a:ea typeface="+mn-ea"/>
                <a:cs typeface="Arial" pitchFamily="34" charset="0"/>
              </a:rPr>
              <a:t>Administrator</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lang="en-US" sz="6400" dirty="0">
              <a:solidFill>
                <a:sysClr val="windowText" lastClr="000000">
                  <a:tint val="75000"/>
                </a:sysClr>
              </a:solidFill>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100" b="0" i="0" u="none" strike="noStrike" kern="1200" cap="none" spc="0" normalizeH="0" baseline="0" noProof="0" dirty="0">
              <a:ln>
                <a:noFill/>
              </a:ln>
              <a:solidFill>
                <a:sysClr val="windowText" lastClr="000000">
                  <a:tint val="75000"/>
                </a:sysClr>
              </a:solidFill>
              <a:effectLst/>
              <a:uLnTx/>
              <a:uFillTx/>
              <a:latin typeface="Arial" pitchFamily="34" charset="0"/>
              <a:ea typeface="+mn-ea"/>
              <a:cs typeface="Arial" pitchFamily="34" charset="0"/>
            </a:endParaRPr>
          </a:p>
        </p:txBody>
      </p:sp>
      <p:sp>
        <p:nvSpPr>
          <p:cNvPr id="25" name="TextBox 24">
            <a:extLst>
              <a:ext uri="{FF2B5EF4-FFF2-40B4-BE49-F238E27FC236}">
                <a16:creationId xmlns:a16="http://schemas.microsoft.com/office/drawing/2014/main" id="{2990B43E-E780-4DBE-AE8D-AB6AA460E954}"/>
              </a:ext>
            </a:extLst>
          </p:cNvPr>
          <p:cNvSpPr txBox="1"/>
          <p:nvPr/>
        </p:nvSpPr>
        <p:spPr>
          <a:xfrm>
            <a:off x="3715637" y="5484476"/>
            <a:ext cx="2084614" cy="338554"/>
          </a:xfrm>
          <a:prstGeom prst="rect">
            <a:avLst/>
          </a:prstGeom>
          <a:noFill/>
        </p:spPr>
        <p:txBody>
          <a:bodyPr wrap="square" rtlCol="0">
            <a:spAutoFit/>
          </a:bodyPr>
          <a:lstStyle/>
          <a:p>
            <a:pPr algn="ctr"/>
            <a:r>
              <a:rPr lang="en-US" sz="1600" dirty="0">
                <a:solidFill>
                  <a:prstClr val="black">
                    <a:tint val="75000"/>
                  </a:prstClr>
                </a:solidFill>
                <a:latin typeface="Arial" pitchFamily="34" charset="0"/>
                <a:cs typeface="Arial" pitchFamily="34" charset="0"/>
              </a:rPr>
              <a:t>3 May 2023</a:t>
            </a:r>
            <a:endParaRPr lang="en-US" dirty="0"/>
          </a:p>
        </p:txBody>
      </p:sp>
    </p:spTree>
    <p:extLst>
      <p:ext uri="{BB962C8B-B14F-4D97-AF65-F5344CB8AC3E}">
        <p14:creationId xmlns:p14="http://schemas.microsoft.com/office/powerpoint/2010/main" val="29090830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a:extLst>
              <a:ext uri="{FF2B5EF4-FFF2-40B4-BE49-F238E27FC236}">
                <a16:creationId xmlns:a16="http://schemas.microsoft.com/office/drawing/2014/main" id="{D2C97C0E-65D2-4C5B-A5AF-54C9A5E790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54317"/>
          <a:stretch>
            <a:fillRect/>
          </a:stretch>
        </p:blipFill>
        <p:spPr bwMode="auto">
          <a:xfrm>
            <a:off x="-595" y="-20239"/>
            <a:ext cx="9144000" cy="96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C1C3D11-C18A-4865-9DE9-6D0834DFDA16}"/>
              </a:ext>
            </a:extLst>
          </p:cNvPr>
          <p:cNvSpPr txBox="1"/>
          <p:nvPr/>
        </p:nvSpPr>
        <p:spPr>
          <a:xfrm>
            <a:off x="127214" y="296621"/>
            <a:ext cx="6819439"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prstClr val="white"/>
                </a:solidFill>
                <a:effectLst/>
                <a:uLnTx/>
                <a:uFillTx/>
                <a:latin typeface="Calibri" panose="020F0502020204030204"/>
                <a:ea typeface="+mn-ea"/>
                <a:cs typeface="+mn-cs"/>
              </a:rPr>
              <a:t>HSFC | </a:t>
            </a:r>
            <a:r>
              <a:rPr kumimoji="0" lang="en-US" sz="2400" b="0" i="0" u="sng" strike="noStrike" kern="1200" cap="none" spc="300" normalizeH="0" baseline="0" noProof="0" dirty="0">
                <a:ln>
                  <a:noFill/>
                </a:ln>
                <a:solidFill>
                  <a:prstClr val="white"/>
                </a:solidFill>
                <a:effectLst/>
                <a:uLnTx/>
                <a:uFillTx/>
                <a:latin typeface="Calibri" panose="020F0502020204030204"/>
                <a:ea typeface="+mn-ea"/>
                <a:cs typeface="+mn-cs"/>
              </a:rPr>
              <a:t>Key Judgements</a:t>
            </a:r>
          </a:p>
        </p:txBody>
      </p:sp>
      <p:sp>
        <p:nvSpPr>
          <p:cNvPr id="45" name="Slide Number Placeholder 1">
            <a:extLst>
              <a:ext uri="{FF2B5EF4-FFF2-40B4-BE49-F238E27FC236}">
                <a16:creationId xmlns:a16="http://schemas.microsoft.com/office/drawing/2014/main" id="{682D5BD0-E09E-4A01-BD95-D3BB12254242}"/>
              </a:ext>
            </a:extLst>
          </p:cNvPr>
          <p:cNvSpPr txBox="1">
            <a:spLocks/>
          </p:cNvSpPr>
          <p:nvPr/>
        </p:nvSpPr>
        <p:spPr>
          <a:xfrm>
            <a:off x="6696347" y="6496684"/>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Footer Placeholder 4">
            <a:extLst>
              <a:ext uri="{FF2B5EF4-FFF2-40B4-BE49-F238E27FC236}">
                <a16:creationId xmlns:a16="http://schemas.microsoft.com/office/drawing/2014/main" id="{2E59BB22-8E47-4691-B64E-31986992F970}"/>
              </a:ext>
            </a:extLst>
          </p:cNvPr>
          <p:cNvSpPr txBox="1">
            <a:spLocks/>
          </p:cNvSpPr>
          <p:nvPr/>
        </p:nvSpPr>
        <p:spPr>
          <a:xfrm>
            <a:off x="3" y="-68504"/>
            <a:ext cx="9143405"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8000"/>
                </a:solidFill>
                <a:effectLst/>
                <a:uLnTx/>
                <a:uFillTx/>
                <a:latin typeface="Calibri" panose="020F0502020204030204"/>
                <a:ea typeface="+mn-ea"/>
                <a:cs typeface="+mn-cs"/>
              </a:rPr>
              <a:t>UNCLASSIFIED//FOR OFFICIAL USE ONLY</a:t>
            </a:r>
            <a:endParaRPr kumimoji="0" lang="en-US" sz="11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0" name="Footer Placeholder 4">
            <a:extLst>
              <a:ext uri="{FF2B5EF4-FFF2-40B4-BE49-F238E27FC236}">
                <a16:creationId xmlns:a16="http://schemas.microsoft.com/office/drawing/2014/main" id="{084DA536-68F0-4E09-995C-E78A9F0CF9AC}"/>
              </a:ext>
            </a:extLst>
          </p:cNvPr>
          <p:cNvSpPr txBox="1">
            <a:spLocks/>
          </p:cNvSpPr>
          <p:nvPr/>
        </p:nvSpPr>
        <p:spPr>
          <a:xfrm>
            <a:off x="3" y="6561529"/>
            <a:ext cx="9143405"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8000"/>
                </a:solidFill>
                <a:effectLst/>
                <a:uLnTx/>
                <a:uFillTx/>
                <a:latin typeface="Calibri" panose="020F0502020204030204"/>
                <a:ea typeface="+mn-ea"/>
                <a:cs typeface="+mn-cs"/>
              </a:rPr>
              <a:t>UNCLASSIFIED//FOR OFFICIAL USE ONLY</a:t>
            </a:r>
            <a:endParaRPr kumimoji="0" lang="en-US" sz="11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59ACC57-675A-185B-C923-753474E7F998}"/>
              </a:ext>
            </a:extLst>
          </p:cNvPr>
          <p:cNvSpPr txBox="1"/>
          <p:nvPr/>
        </p:nvSpPr>
        <p:spPr>
          <a:xfrm>
            <a:off x="0" y="1120751"/>
            <a:ext cx="8922059" cy="230832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(U//FOUO) The HSFC assesses threats to critical infrastructure such as food, water, and energy supply chains pose the greatest threat to Hawaiʻi.</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(U) Critical vulnerabilities listed in the Hawaiʻi Homeland Security Strategy include popular tourism locations; military and law enforcement facilities; extremist organizations with geographic connections to Hawaiʻi; educational institutions; maritime activities; and cybersecurity.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 name="Picture 2" descr="HSFC-Logo (3)">
            <a:extLst>
              <a:ext uri="{FF2B5EF4-FFF2-40B4-BE49-F238E27FC236}">
                <a16:creationId xmlns:a16="http://schemas.microsoft.com/office/drawing/2014/main" id="{C115CA8C-6C8C-4FE4-C633-203DB6CCE8E9}"/>
              </a:ext>
            </a:extLst>
          </p:cNvPr>
          <p:cNvPicPr>
            <a:picLocks noChangeAspect="1" noChangeArrowheads="1"/>
          </p:cNvPicPr>
          <p:nvPr/>
        </p:nvPicPr>
        <p:blipFill>
          <a:blip r:embed="rId4" cstate="print">
            <a:clrChange>
              <a:clrFrom>
                <a:srgbClr val="FFFFFF"/>
              </a:clrFrom>
              <a:clrTo>
                <a:srgbClr val="FFFFFF">
                  <a:alpha val="0"/>
                </a:srgbClr>
              </a:clrTo>
            </a:clrChange>
          </a:blip>
          <a:srcRect t="1277" r="6239" b="3575"/>
          <a:stretch>
            <a:fillRect/>
          </a:stretch>
        </p:blipFill>
        <p:spPr bwMode="auto">
          <a:xfrm>
            <a:off x="6971555" y="4572581"/>
            <a:ext cx="1875883" cy="1825077"/>
          </a:xfrm>
          <a:prstGeom prst="rect">
            <a:avLst/>
          </a:prstGeom>
          <a:noFill/>
        </p:spPr>
      </p:pic>
    </p:spTree>
    <p:extLst>
      <p:ext uri="{BB962C8B-B14F-4D97-AF65-F5344CB8AC3E}">
        <p14:creationId xmlns:p14="http://schemas.microsoft.com/office/powerpoint/2010/main" val="3083811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a:extLst>
              <a:ext uri="{FF2B5EF4-FFF2-40B4-BE49-F238E27FC236}">
                <a16:creationId xmlns:a16="http://schemas.microsoft.com/office/drawing/2014/main" id="{D2C97C0E-65D2-4C5B-A5AF-54C9A5E790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54317"/>
          <a:stretch>
            <a:fillRect/>
          </a:stretch>
        </p:blipFill>
        <p:spPr bwMode="auto">
          <a:xfrm>
            <a:off x="0" y="0"/>
            <a:ext cx="9144000" cy="96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Slide Number Placeholder 1">
            <a:extLst>
              <a:ext uri="{FF2B5EF4-FFF2-40B4-BE49-F238E27FC236}">
                <a16:creationId xmlns:a16="http://schemas.microsoft.com/office/drawing/2014/main" id="{682D5BD0-E09E-4A01-BD95-D3BB12254242}"/>
              </a:ext>
            </a:extLst>
          </p:cNvPr>
          <p:cNvSpPr txBox="1">
            <a:spLocks/>
          </p:cNvSpPr>
          <p:nvPr/>
        </p:nvSpPr>
        <p:spPr>
          <a:xfrm>
            <a:off x="6696347" y="6496684"/>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Footer Placeholder 4">
            <a:extLst>
              <a:ext uri="{FF2B5EF4-FFF2-40B4-BE49-F238E27FC236}">
                <a16:creationId xmlns:a16="http://schemas.microsoft.com/office/drawing/2014/main" id="{2E59BB22-8E47-4691-B64E-31986992F970}"/>
              </a:ext>
            </a:extLst>
          </p:cNvPr>
          <p:cNvSpPr txBox="1">
            <a:spLocks/>
          </p:cNvSpPr>
          <p:nvPr/>
        </p:nvSpPr>
        <p:spPr>
          <a:xfrm>
            <a:off x="3" y="-68504"/>
            <a:ext cx="9143405"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8000"/>
                </a:solidFill>
                <a:effectLst/>
                <a:uLnTx/>
                <a:uFillTx/>
                <a:latin typeface="Calibri" panose="020F0502020204030204"/>
                <a:ea typeface="+mn-ea"/>
                <a:cs typeface="+mn-cs"/>
              </a:rPr>
              <a:t>UNCLASSIFIED//FOR OFFICIAL USE ONLY</a:t>
            </a:r>
            <a:endParaRPr kumimoji="0" lang="en-US" sz="11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0" name="Footer Placeholder 4">
            <a:extLst>
              <a:ext uri="{FF2B5EF4-FFF2-40B4-BE49-F238E27FC236}">
                <a16:creationId xmlns:a16="http://schemas.microsoft.com/office/drawing/2014/main" id="{084DA536-68F0-4E09-995C-E78A9F0CF9AC}"/>
              </a:ext>
            </a:extLst>
          </p:cNvPr>
          <p:cNvSpPr txBox="1">
            <a:spLocks/>
          </p:cNvSpPr>
          <p:nvPr/>
        </p:nvSpPr>
        <p:spPr>
          <a:xfrm>
            <a:off x="3" y="6561529"/>
            <a:ext cx="9143405"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8000"/>
                </a:solidFill>
                <a:effectLst/>
                <a:uLnTx/>
                <a:uFillTx/>
                <a:latin typeface="Calibri" panose="020F0502020204030204"/>
                <a:ea typeface="+mn-ea"/>
                <a:cs typeface="+mn-cs"/>
              </a:rPr>
              <a:t>UNCLASSIFIED//FOR OFFICIAL USE ONLY</a:t>
            </a:r>
            <a:endParaRPr kumimoji="0" lang="en-US" sz="11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8" name="Content Placeholder 4">
            <a:extLst>
              <a:ext uri="{FF2B5EF4-FFF2-40B4-BE49-F238E27FC236}">
                <a16:creationId xmlns:a16="http://schemas.microsoft.com/office/drawing/2014/main" id="{BDDA265A-5A87-4F88-862B-CF0FA48176F1}"/>
              </a:ext>
            </a:extLst>
          </p:cNvPr>
          <p:cNvSpPr txBox="1">
            <a:spLocks/>
          </p:cNvSpPr>
          <p:nvPr/>
        </p:nvSpPr>
        <p:spPr>
          <a:xfrm>
            <a:off x="-595" y="1188560"/>
            <a:ext cx="8985739" cy="43513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Title 5">
            <a:extLst>
              <a:ext uri="{FF2B5EF4-FFF2-40B4-BE49-F238E27FC236}">
                <a16:creationId xmlns:a16="http://schemas.microsoft.com/office/drawing/2014/main" id="{27FBE334-6D49-2A9D-F6DC-39F70BAAD13C}"/>
              </a:ext>
            </a:extLst>
          </p:cNvPr>
          <p:cNvSpPr>
            <a:spLocks noGrp="1"/>
          </p:cNvSpPr>
          <p:nvPr>
            <p:ph type="title"/>
          </p:nvPr>
        </p:nvSpPr>
        <p:spPr>
          <a:xfrm>
            <a:off x="158856" y="820198"/>
            <a:ext cx="10515600" cy="516401"/>
          </a:xfrm>
        </p:spPr>
        <p:txBody>
          <a:bodyPr>
            <a:normAutofit fontScale="90000"/>
          </a:bodyPr>
          <a:lstStyle/>
          <a:p>
            <a:r>
              <a:rPr lang="en-US" sz="2700" u="sng" dirty="0">
                <a:solidFill>
                  <a:schemeClr val="bg1"/>
                </a:solidFill>
              </a:rPr>
              <a:t>HSFC | </a:t>
            </a:r>
            <a:r>
              <a:rPr lang="en-US" sz="2700" u="sng" spc="300" dirty="0">
                <a:solidFill>
                  <a:schemeClr val="bg1"/>
                </a:solidFill>
              </a:rPr>
              <a:t>Terrorism Threats</a:t>
            </a:r>
            <a:br>
              <a:rPr lang="en-US" dirty="0">
                <a:solidFill>
                  <a:schemeClr val="bg1"/>
                </a:solidFill>
              </a:rPr>
            </a:br>
            <a:br>
              <a:rPr lang="en-US" dirty="0">
                <a:solidFill>
                  <a:schemeClr val="bg1"/>
                </a:solidFill>
              </a:rPr>
            </a:br>
            <a:endParaRPr lang="en-US" dirty="0">
              <a:solidFill>
                <a:schemeClr val="bg1"/>
              </a:solidFill>
            </a:endParaRPr>
          </a:p>
        </p:txBody>
      </p:sp>
      <p:sp>
        <p:nvSpPr>
          <p:cNvPr id="13" name="TextBox 12">
            <a:extLst>
              <a:ext uri="{FF2B5EF4-FFF2-40B4-BE49-F238E27FC236}">
                <a16:creationId xmlns:a16="http://schemas.microsoft.com/office/drawing/2014/main" id="{036D11FF-4A5C-3634-72F9-6B34F5FC4A7B}"/>
              </a:ext>
            </a:extLst>
          </p:cNvPr>
          <p:cNvSpPr txBox="1"/>
          <p:nvPr/>
        </p:nvSpPr>
        <p:spPr>
          <a:xfrm>
            <a:off x="-411707" y="1096727"/>
            <a:ext cx="9144000" cy="1754326"/>
          </a:xfrm>
          <a:prstGeom prst="rect">
            <a:avLst/>
          </a:prstGeom>
          <a:noFill/>
        </p:spPr>
        <p:txBody>
          <a:bodyPr wrap="square" rtlCol="0">
            <a:spAutoFit/>
          </a:bodyPr>
          <a:lstStyle/>
          <a:p>
            <a:pPr marL="457188" marR="0" lvl="1"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(U//FOUO) The HSFC is not aware of any specific, credible foreign or domestic terroristic threats to the State of Hawaiʻi. </a:t>
            </a:r>
          </a:p>
          <a:p>
            <a:pPr marL="457188" marR="0" lvl="1"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742938"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DHS states that the primary terrorist threat to the U.S. will stem from lone offenders and small cells of individuals including Domestic Violent Extremists (DVEs) and foreign terrorist-inspired Homegrown Violent Extremists (HVEs).</a:t>
            </a:r>
          </a:p>
        </p:txBody>
      </p:sp>
      <p:pic>
        <p:nvPicPr>
          <p:cNvPr id="2" name="Picture 1" descr="HSFC-Logo (3)">
            <a:extLst>
              <a:ext uri="{FF2B5EF4-FFF2-40B4-BE49-F238E27FC236}">
                <a16:creationId xmlns:a16="http://schemas.microsoft.com/office/drawing/2014/main" id="{71F72A08-E1AD-0825-FBF2-862967349B0C}"/>
              </a:ext>
            </a:extLst>
          </p:cNvPr>
          <p:cNvPicPr>
            <a:picLocks noChangeAspect="1" noChangeArrowheads="1"/>
          </p:cNvPicPr>
          <p:nvPr/>
        </p:nvPicPr>
        <p:blipFill>
          <a:blip r:embed="rId4" cstate="print">
            <a:clrChange>
              <a:clrFrom>
                <a:srgbClr val="FFFFFF"/>
              </a:clrFrom>
              <a:clrTo>
                <a:srgbClr val="FFFFFF">
                  <a:alpha val="0"/>
                </a:srgbClr>
              </a:clrTo>
            </a:clrChange>
          </a:blip>
          <a:srcRect t="1277" r="6239" b="3575"/>
          <a:stretch>
            <a:fillRect/>
          </a:stretch>
        </p:blipFill>
        <p:spPr bwMode="auto">
          <a:xfrm>
            <a:off x="6856410" y="4483805"/>
            <a:ext cx="1875883" cy="1825077"/>
          </a:xfrm>
          <a:prstGeom prst="rect">
            <a:avLst/>
          </a:prstGeom>
          <a:noFill/>
        </p:spPr>
      </p:pic>
    </p:spTree>
    <p:extLst>
      <p:ext uri="{BB962C8B-B14F-4D97-AF65-F5344CB8AC3E}">
        <p14:creationId xmlns:p14="http://schemas.microsoft.com/office/powerpoint/2010/main" val="39715795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a:extLst>
              <a:ext uri="{FF2B5EF4-FFF2-40B4-BE49-F238E27FC236}">
                <a16:creationId xmlns:a16="http://schemas.microsoft.com/office/drawing/2014/main" id="{D2C97C0E-65D2-4C5B-A5AF-54C9A5E790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54317"/>
          <a:stretch>
            <a:fillRect/>
          </a:stretch>
        </p:blipFill>
        <p:spPr bwMode="auto">
          <a:xfrm>
            <a:off x="-595" y="-20239"/>
            <a:ext cx="9144000" cy="96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Slide Number Placeholder 1">
            <a:extLst>
              <a:ext uri="{FF2B5EF4-FFF2-40B4-BE49-F238E27FC236}">
                <a16:creationId xmlns:a16="http://schemas.microsoft.com/office/drawing/2014/main" id="{682D5BD0-E09E-4A01-BD95-D3BB12254242}"/>
              </a:ext>
            </a:extLst>
          </p:cNvPr>
          <p:cNvSpPr txBox="1">
            <a:spLocks/>
          </p:cNvSpPr>
          <p:nvPr/>
        </p:nvSpPr>
        <p:spPr>
          <a:xfrm>
            <a:off x="6696347" y="6496684"/>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Footer Placeholder 4">
            <a:extLst>
              <a:ext uri="{FF2B5EF4-FFF2-40B4-BE49-F238E27FC236}">
                <a16:creationId xmlns:a16="http://schemas.microsoft.com/office/drawing/2014/main" id="{2E59BB22-8E47-4691-B64E-31986992F970}"/>
              </a:ext>
            </a:extLst>
          </p:cNvPr>
          <p:cNvSpPr txBox="1">
            <a:spLocks/>
          </p:cNvSpPr>
          <p:nvPr/>
        </p:nvSpPr>
        <p:spPr>
          <a:xfrm>
            <a:off x="3" y="-68504"/>
            <a:ext cx="9143405"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8000"/>
                </a:solidFill>
                <a:effectLst/>
                <a:uLnTx/>
                <a:uFillTx/>
                <a:latin typeface="Calibri" panose="020F0502020204030204"/>
                <a:ea typeface="+mn-ea"/>
                <a:cs typeface="+mn-cs"/>
              </a:rPr>
              <a:t>UNCLASSIFIED//FOR OFFICIAL USE ONLY</a:t>
            </a:r>
            <a:endParaRPr kumimoji="0" lang="en-US" sz="11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0" name="Footer Placeholder 4">
            <a:extLst>
              <a:ext uri="{FF2B5EF4-FFF2-40B4-BE49-F238E27FC236}">
                <a16:creationId xmlns:a16="http://schemas.microsoft.com/office/drawing/2014/main" id="{084DA536-68F0-4E09-995C-E78A9F0CF9AC}"/>
              </a:ext>
            </a:extLst>
          </p:cNvPr>
          <p:cNvSpPr txBox="1">
            <a:spLocks/>
          </p:cNvSpPr>
          <p:nvPr/>
        </p:nvSpPr>
        <p:spPr>
          <a:xfrm>
            <a:off x="-595" y="6642127"/>
            <a:ext cx="9143405"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8000"/>
                </a:solidFill>
                <a:effectLst/>
                <a:uLnTx/>
                <a:uFillTx/>
                <a:latin typeface="Calibri" panose="020F0502020204030204"/>
                <a:ea typeface="+mn-ea"/>
                <a:cs typeface="+mn-cs"/>
              </a:rPr>
              <a:t>UNCLASSIFIED//FOR OFFICIAL USE ONLY</a:t>
            </a:r>
            <a:endParaRPr kumimoji="0" lang="en-US" sz="11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5367" name="Rectangle 74">
            <a:extLst>
              <a:ext uri="{FF2B5EF4-FFF2-40B4-BE49-F238E27FC236}">
                <a16:creationId xmlns:a16="http://schemas.microsoft.com/office/drawing/2014/main" id="{08A8CEDE-C07A-A09D-3704-B6A04A8CD2C0}"/>
              </a:ext>
            </a:extLst>
          </p:cNvPr>
          <p:cNvSpPr>
            <a:spLocks noChangeArrowheads="1"/>
          </p:cNvSpPr>
          <p:nvPr/>
        </p:nvSpPr>
        <p:spPr bwMode="auto">
          <a:xfrm>
            <a:off x="-1523999" y="4393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3D9C41CB-D197-0D76-81F9-D72B4A38770A}"/>
              </a:ext>
            </a:extLst>
          </p:cNvPr>
          <p:cNvSpPr txBox="1"/>
          <p:nvPr/>
        </p:nvSpPr>
        <p:spPr>
          <a:xfrm>
            <a:off x="53741" y="164678"/>
            <a:ext cx="7936162" cy="83099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prstClr val="white"/>
                </a:solidFill>
                <a:effectLst/>
                <a:uLnTx/>
                <a:uFillTx/>
                <a:latin typeface="Calibri" panose="020F0502020204030204"/>
                <a:ea typeface="+mn-ea"/>
                <a:cs typeface="+mn-cs"/>
              </a:rPr>
              <a:t>HSFC | (U) Domestic Terrorism and Anti-Government Anti-Authority Violent Extremism</a:t>
            </a:r>
          </a:p>
        </p:txBody>
      </p:sp>
      <p:sp>
        <p:nvSpPr>
          <p:cNvPr id="3" name="TextBox 2">
            <a:extLst>
              <a:ext uri="{FF2B5EF4-FFF2-40B4-BE49-F238E27FC236}">
                <a16:creationId xmlns:a16="http://schemas.microsoft.com/office/drawing/2014/main" id="{64E0E95D-C9C9-48FB-452C-D4C0A9078060}"/>
              </a:ext>
            </a:extLst>
          </p:cNvPr>
          <p:cNvSpPr txBox="1"/>
          <p:nvPr/>
        </p:nvSpPr>
        <p:spPr>
          <a:xfrm>
            <a:off x="53741" y="1065320"/>
            <a:ext cx="8637498" cy="31393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(U//FOUO) Domestic terrorist organizations (DTO) remain at a heightened national threat level. The DHS assesses white supremacist extremists (WSE) are the most persistent and lethal threat group in the United States with Anti-Government/Anti-Authority Violent Extremism (AGAAVE) groups being another iteration of DTOs.10 Both of these groups, including those with specific political and social issues unique to Hawaiʻi, have been associated with plots against law enforcement and the U.S. government.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(U) In December 2022, the founder of the Hawaiʻi Chapter of the Proud Boys was sentenced to four years in prison for his actions during the breach of the United States Capitol on 6 January 2021. Nicholas Ochs, of Honolulu, pleaded guilty to obstruction of an official proceeding.</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 name="Picture 3" descr="HSFC-Logo (3)">
            <a:extLst>
              <a:ext uri="{FF2B5EF4-FFF2-40B4-BE49-F238E27FC236}">
                <a16:creationId xmlns:a16="http://schemas.microsoft.com/office/drawing/2014/main" id="{4DF8C2BA-C8BB-76CD-BC75-2EE41BFC649A}"/>
              </a:ext>
            </a:extLst>
          </p:cNvPr>
          <p:cNvPicPr>
            <a:picLocks noChangeAspect="1" noChangeArrowheads="1"/>
          </p:cNvPicPr>
          <p:nvPr/>
        </p:nvPicPr>
        <p:blipFill>
          <a:blip r:embed="rId4" cstate="print">
            <a:clrChange>
              <a:clrFrom>
                <a:srgbClr val="FFFFFF"/>
              </a:clrFrom>
              <a:clrTo>
                <a:srgbClr val="FFFFFF">
                  <a:alpha val="0"/>
                </a:srgbClr>
              </a:clrTo>
            </a:clrChange>
          </a:blip>
          <a:srcRect t="1277" r="6239" b="3575"/>
          <a:stretch>
            <a:fillRect/>
          </a:stretch>
        </p:blipFill>
        <p:spPr bwMode="auto">
          <a:xfrm>
            <a:off x="7051961" y="4744328"/>
            <a:ext cx="1875883" cy="1825077"/>
          </a:xfrm>
          <a:prstGeom prst="rect">
            <a:avLst/>
          </a:prstGeom>
          <a:noFill/>
        </p:spPr>
      </p:pic>
    </p:spTree>
    <p:extLst>
      <p:ext uri="{BB962C8B-B14F-4D97-AF65-F5344CB8AC3E}">
        <p14:creationId xmlns:p14="http://schemas.microsoft.com/office/powerpoint/2010/main" val="11729099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a:extLst>
              <a:ext uri="{FF2B5EF4-FFF2-40B4-BE49-F238E27FC236}">
                <a16:creationId xmlns:a16="http://schemas.microsoft.com/office/drawing/2014/main" id="{D2C97C0E-65D2-4C5B-A5AF-54C9A5E790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54317"/>
          <a:stretch>
            <a:fillRect/>
          </a:stretch>
        </p:blipFill>
        <p:spPr bwMode="auto">
          <a:xfrm>
            <a:off x="-595" y="-20239"/>
            <a:ext cx="9144000" cy="96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Slide Number Placeholder 1">
            <a:extLst>
              <a:ext uri="{FF2B5EF4-FFF2-40B4-BE49-F238E27FC236}">
                <a16:creationId xmlns:a16="http://schemas.microsoft.com/office/drawing/2014/main" id="{682D5BD0-E09E-4A01-BD95-D3BB12254242}"/>
              </a:ext>
            </a:extLst>
          </p:cNvPr>
          <p:cNvSpPr txBox="1">
            <a:spLocks/>
          </p:cNvSpPr>
          <p:nvPr/>
        </p:nvSpPr>
        <p:spPr>
          <a:xfrm>
            <a:off x="6696347" y="6496684"/>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Footer Placeholder 4">
            <a:extLst>
              <a:ext uri="{FF2B5EF4-FFF2-40B4-BE49-F238E27FC236}">
                <a16:creationId xmlns:a16="http://schemas.microsoft.com/office/drawing/2014/main" id="{2E59BB22-8E47-4691-B64E-31986992F970}"/>
              </a:ext>
            </a:extLst>
          </p:cNvPr>
          <p:cNvSpPr txBox="1">
            <a:spLocks/>
          </p:cNvSpPr>
          <p:nvPr/>
        </p:nvSpPr>
        <p:spPr>
          <a:xfrm>
            <a:off x="3" y="-68504"/>
            <a:ext cx="9143405"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8000"/>
                </a:solidFill>
                <a:effectLst/>
                <a:uLnTx/>
                <a:uFillTx/>
                <a:latin typeface="Calibri" panose="020F0502020204030204"/>
                <a:ea typeface="+mn-ea"/>
                <a:cs typeface="+mn-cs"/>
              </a:rPr>
              <a:t>UNCLASSIFIED//FOR OFFICIAL USE ONLY</a:t>
            </a:r>
            <a:endParaRPr kumimoji="0" lang="en-US" sz="11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0" name="Footer Placeholder 4">
            <a:extLst>
              <a:ext uri="{FF2B5EF4-FFF2-40B4-BE49-F238E27FC236}">
                <a16:creationId xmlns:a16="http://schemas.microsoft.com/office/drawing/2014/main" id="{084DA536-68F0-4E09-995C-E78A9F0CF9AC}"/>
              </a:ext>
            </a:extLst>
          </p:cNvPr>
          <p:cNvSpPr txBox="1">
            <a:spLocks/>
          </p:cNvSpPr>
          <p:nvPr/>
        </p:nvSpPr>
        <p:spPr>
          <a:xfrm>
            <a:off x="3" y="6561529"/>
            <a:ext cx="9143405"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8000"/>
                </a:solidFill>
                <a:effectLst/>
                <a:uLnTx/>
                <a:uFillTx/>
                <a:latin typeface="Calibri" panose="020F0502020204030204"/>
                <a:ea typeface="+mn-ea"/>
                <a:cs typeface="+mn-cs"/>
              </a:rPr>
              <a:t>UNCLASSIFIED//FOR OFFICIAL USE ONLY</a:t>
            </a:r>
            <a:endParaRPr kumimoji="0" lang="en-US" sz="11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3ED1CBBA-F24A-47AA-A0E1-12C510B8E134}"/>
              </a:ext>
            </a:extLst>
          </p:cNvPr>
          <p:cNvSpPr txBox="1"/>
          <p:nvPr/>
        </p:nvSpPr>
        <p:spPr>
          <a:xfrm>
            <a:off x="-595" y="1043992"/>
            <a:ext cx="9144000" cy="1200329"/>
          </a:xfrm>
          <a:prstGeom prst="rect">
            <a:avLst/>
          </a:prstGeom>
          <a:noFill/>
        </p:spPr>
        <p:txBody>
          <a:bodyPr wrap="square" rtlCol="0">
            <a:spAutoFit/>
          </a:bodyPr>
          <a:lstStyle/>
          <a:p>
            <a:pPr marL="285744" marR="0" lvl="0" indent="-285744"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44" marR="0" lvl="0" indent="-285744"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44" marR="0" lvl="0" indent="-285744"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44" marR="0" lvl="0" indent="-285744"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2BA9EDF1-5FE4-C6F5-60B8-B48D77C04A37}"/>
              </a:ext>
            </a:extLst>
          </p:cNvPr>
          <p:cNvSpPr txBox="1"/>
          <p:nvPr/>
        </p:nvSpPr>
        <p:spPr>
          <a:xfrm>
            <a:off x="138545" y="208641"/>
            <a:ext cx="7897091"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prstClr val="white"/>
                </a:solidFill>
                <a:effectLst/>
                <a:uLnTx/>
                <a:uFillTx/>
                <a:latin typeface="Calibri" panose="020F0502020204030204"/>
                <a:ea typeface="+mn-ea"/>
                <a:cs typeface="+mn-cs"/>
              </a:rPr>
              <a:t>HSFC | Cyber Threats</a:t>
            </a:r>
          </a:p>
        </p:txBody>
      </p:sp>
      <p:sp>
        <p:nvSpPr>
          <p:cNvPr id="15367" name="Rectangle 74">
            <a:extLst>
              <a:ext uri="{FF2B5EF4-FFF2-40B4-BE49-F238E27FC236}">
                <a16:creationId xmlns:a16="http://schemas.microsoft.com/office/drawing/2014/main" id="{08A8CEDE-C07A-A09D-3704-B6A04A8CD2C0}"/>
              </a:ext>
            </a:extLst>
          </p:cNvPr>
          <p:cNvSpPr>
            <a:spLocks noChangeArrowheads="1"/>
          </p:cNvSpPr>
          <p:nvPr/>
        </p:nvSpPr>
        <p:spPr bwMode="auto">
          <a:xfrm>
            <a:off x="-1523999" y="4393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6675D43B-0C6E-DD3A-E9FD-12D4B0224497}"/>
              </a:ext>
            </a:extLst>
          </p:cNvPr>
          <p:cNvSpPr txBox="1"/>
          <p:nvPr/>
        </p:nvSpPr>
        <p:spPr>
          <a:xfrm>
            <a:off x="204186" y="1171852"/>
            <a:ext cx="8625761" cy="31393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(U//FOUO) On a national level, threats to cybersecurity infrastructure remain heightened. In the State of Hawaiʻi, it is no different. Hawaiʻi has been the target and proposed target of cyberattacks. Furthermore, in 2022, Hawaiʻi had 1,703 victims of cybercrimes with losses totaling $35,776,983 ranking at 39th of the 57 states and U.S. territories.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In late December 2021, a cyberattack disabled access to online servers for the operations of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TheBus</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and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TheHandi</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-Van.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On 10 October 2022, a media release was posted by the OHS stating the Daniel K. Inouye International Airport had been affected by a Distributed Denial of Service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DDos</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attack which was possibly linked to other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DDos</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attacks across the U.S.</a:t>
            </a:r>
          </a:p>
        </p:txBody>
      </p:sp>
      <p:pic>
        <p:nvPicPr>
          <p:cNvPr id="7" name="Picture 6" descr="HSFC-Logo (3)">
            <a:extLst>
              <a:ext uri="{FF2B5EF4-FFF2-40B4-BE49-F238E27FC236}">
                <a16:creationId xmlns:a16="http://schemas.microsoft.com/office/drawing/2014/main" id="{245DDBB5-B5BF-4F9B-7166-A4F71B70D4D3}"/>
              </a:ext>
            </a:extLst>
          </p:cNvPr>
          <p:cNvPicPr>
            <a:picLocks noChangeAspect="1" noChangeArrowheads="1"/>
          </p:cNvPicPr>
          <p:nvPr/>
        </p:nvPicPr>
        <p:blipFill>
          <a:blip r:embed="rId4" cstate="print">
            <a:clrChange>
              <a:clrFrom>
                <a:srgbClr val="FFFFFF"/>
              </a:clrFrom>
              <a:clrTo>
                <a:srgbClr val="FFFFFF">
                  <a:alpha val="0"/>
                </a:srgbClr>
              </a:clrTo>
            </a:clrChange>
          </a:blip>
          <a:srcRect t="1277" r="6239" b="3575"/>
          <a:stretch>
            <a:fillRect/>
          </a:stretch>
        </p:blipFill>
        <p:spPr bwMode="auto">
          <a:xfrm>
            <a:off x="6971555" y="4572581"/>
            <a:ext cx="1875883" cy="1825077"/>
          </a:xfrm>
          <a:prstGeom prst="rect">
            <a:avLst/>
          </a:prstGeom>
          <a:noFill/>
        </p:spPr>
      </p:pic>
    </p:spTree>
    <p:extLst>
      <p:ext uri="{BB962C8B-B14F-4D97-AF65-F5344CB8AC3E}">
        <p14:creationId xmlns:p14="http://schemas.microsoft.com/office/powerpoint/2010/main" val="16496730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a:extLst>
              <a:ext uri="{FF2B5EF4-FFF2-40B4-BE49-F238E27FC236}">
                <a16:creationId xmlns:a16="http://schemas.microsoft.com/office/drawing/2014/main" id="{D2C97C0E-65D2-4C5B-A5AF-54C9A5E790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54317"/>
          <a:stretch>
            <a:fillRect/>
          </a:stretch>
        </p:blipFill>
        <p:spPr bwMode="auto">
          <a:xfrm>
            <a:off x="-595" y="-20239"/>
            <a:ext cx="9144000" cy="96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Slide Number Placeholder 1">
            <a:extLst>
              <a:ext uri="{FF2B5EF4-FFF2-40B4-BE49-F238E27FC236}">
                <a16:creationId xmlns:a16="http://schemas.microsoft.com/office/drawing/2014/main" id="{682D5BD0-E09E-4A01-BD95-D3BB12254242}"/>
              </a:ext>
            </a:extLst>
          </p:cNvPr>
          <p:cNvSpPr txBox="1">
            <a:spLocks/>
          </p:cNvSpPr>
          <p:nvPr/>
        </p:nvSpPr>
        <p:spPr>
          <a:xfrm>
            <a:off x="6696347" y="6496684"/>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Footer Placeholder 4">
            <a:extLst>
              <a:ext uri="{FF2B5EF4-FFF2-40B4-BE49-F238E27FC236}">
                <a16:creationId xmlns:a16="http://schemas.microsoft.com/office/drawing/2014/main" id="{2E59BB22-8E47-4691-B64E-31986992F970}"/>
              </a:ext>
            </a:extLst>
          </p:cNvPr>
          <p:cNvSpPr txBox="1">
            <a:spLocks/>
          </p:cNvSpPr>
          <p:nvPr/>
        </p:nvSpPr>
        <p:spPr>
          <a:xfrm>
            <a:off x="3" y="-68504"/>
            <a:ext cx="9143405"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8000"/>
                </a:solidFill>
                <a:effectLst/>
                <a:uLnTx/>
                <a:uFillTx/>
                <a:latin typeface="Calibri" panose="020F0502020204030204"/>
                <a:ea typeface="+mn-ea"/>
                <a:cs typeface="+mn-cs"/>
              </a:rPr>
              <a:t>UNCLASSIFIED//FOR OFFICIAL USE ONLY</a:t>
            </a:r>
            <a:endParaRPr kumimoji="0" lang="en-US" sz="11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0" name="Footer Placeholder 4">
            <a:extLst>
              <a:ext uri="{FF2B5EF4-FFF2-40B4-BE49-F238E27FC236}">
                <a16:creationId xmlns:a16="http://schemas.microsoft.com/office/drawing/2014/main" id="{084DA536-68F0-4E09-995C-E78A9F0CF9AC}"/>
              </a:ext>
            </a:extLst>
          </p:cNvPr>
          <p:cNvSpPr txBox="1">
            <a:spLocks/>
          </p:cNvSpPr>
          <p:nvPr/>
        </p:nvSpPr>
        <p:spPr>
          <a:xfrm>
            <a:off x="3" y="6561529"/>
            <a:ext cx="9143405"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8000"/>
                </a:solidFill>
                <a:effectLst/>
                <a:uLnTx/>
                <a:uFillTx/>
                <a:latin typeface="Calibri" panose="020F0502020204030204"/>
                <a:ea typeface="+mn-ea"/>
                <a:cs typeface="+mn-cs"/>
              </a:rPr>
              <a:t>UNCLASSIFIED//FOR OFFICIAL USE ONLY</a:t>
            </a:r>
            <a:endParaRPr kumimoji="0" lang="en-US" sz="11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AFF38538-2B0B-591E-3B50-25189B65534E}"/>
              </a:ext>
            </a:extLst>
          </p:cNvPr>
          <p:cNvSpPr txBox="1"/>
          <p:nvPr/>
        </p:nvSpPr>
        <p:spPr>
          <a:xfrm>
            <a:off x="293913" y="220500"/>
            <a:ext cx="829577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prstClr val="white"/>
                </a:solidFill>
                <a:effectLst/>
                <a:uLnTx/>
                <a:uFillTx/>
                <a:latin typeface="Calibri" panose="020F0502020204030204"/>
                <a:ea typeface="+mn-ea"/>
                <a:cs typeface="+mn-cs"/>
              </a:rPr>
              <a:t>HSFC | </a:t>
            </a:r>
            <a:r>
              <a:rPr kumimoji="0" lang="en-US" sz="2400" b="0" i="0" u="sng" strike="noStrike" kern="1200" cap="none" spc="300" normalizeH="0" baseline="0" noProof="0" dirty="0">
                <a:ln>
                  <a:noFill/>
                </a:ln>
                <a:solidFill>
                  <a:prstClr val="white"/>
                </a:solidFill>
                <a:effectLst/>
                <a:uLnTx/>
                <a:uFillTx/>
                <a:latin typeface="Calibri" panose="020F0502020204030204"/>
                <a:ea typeface="+mn-ea"/>
                <a:cs typeface="+mn-cs"/>
              </a:rPr>
              <a:t>Criminal Threats</a:t>
            </a:r>
          </a:p>
        </p:txBody>
      </p:sp>
      <p:sp>
        <p:nvSpPr>
          <p:cNvPr id="11" name="TextBox 10">
            <a:extLst>
              <a:ext uri="{FF2B5EF4-FFF2-40B4-BE49-F238E27FC236}">
                <a16:creationId xmlns:a16="http://schemas.microsoft.com/office/drawing/2014/main" id="{0C1DBBA2-262E-864B-1E97-6AB7371F66FC}"/>
              </a:ext>
            </a:extLst>
          </p:cNvPr>
          <p:cNvSpPr txBox="1"/>
          <p:nvPr/>
        </p:nvSpPr>
        <p:spPr>
          <a:xfrm>
            <a:off x="88777" y="1091954"/>
            <a:ext cx="8948691" cy="535531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(U//FOUO) The most up-to-date statewide crime reporting data is from 2019. With this data being over three years old – and a lot of change occurring in the interim – it is likely crime statistics and trends will vary in the coming years.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(U) Property Crime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In 2022, throughout the State of Hawaiʻi, there has been a significant number of arrests made relating to property crimes.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(U) Violent Crime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Violent crime is occurring less often than property crime. Complete data for 2022 is not yet available, therefore it is difficult to assess if violent crime is trending upward or downward.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(U//FOUO) The HSFC assesses as the State of Hawaiʻi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continues to open to tourism post-pandemic incidences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of all types of crime may see changes comparatively to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pre-pandemic numbers. As the Hawaiʻi State Fusion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Center expands its capabilities and connectivity across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islands, analysis of criminal trends will continue to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expand and improve in coming years. </a:t>
            </a:r>
          </a:p>
        </p:txBody>
      </p:sp>
      <p:pic>
        <p:nvPicPr>
          <p:cNvPr id="13" name="Picture 12">
            <a:extLst>
              <a:ext uri="{FF2B5EF4-FFF2-40B4-BE49-F238E27FC236}">
                <a16:creationId xmlns:a16="http://schemas.microsoft.com/office/drawing/2014/main" id="{6A68D6E6-52E5-59F2-9739-F94A8C3BF403}"/>
              </a:ext>
            </a:extLst>
          </p:cNvPr>
          <p:cNvPicPr>
            <a:picLocks noChangeAspect="1"/>
          </p:cNvPicPr>
          <p:nvPr/>
        </p:nvPicPr>
        <p:blipFill>
          <a:blip r:embed="rId4"/>
          <a:stretch>
            <a:fillRect/>
          </a:stretch>
        </p:blipFill>
        <p:spPr>
          <a:xfrm>
            <a:off x="5834960" y="4130283"/>
            <a:ext cx="3158002" cy="1902117"/>
          </a:xfrm>
          <a:prstGeom prst="rect">
            <a:avLst/>
          </a:prstGeom>
        </p:spPr>
      </p:pic>
      <p:sp>
        <p:nvSpPr>
          <p:cNvPr id="7" name="TextBox 6">
            <a:extLst>
              <a:ext uri="{FF2B5EF4-FFF2-40B4-BE49-F238E27FC236}">
                <a16:creationId xmlns:a16="http://schemas.microsoft.com/office/drawing/2014/main" id="{AD24B51C-32F1-2F6F-9CAB-7F9534906117}"/>
              </a:ext>
            </a:extLst>
          </p:cNvPr>
          <p:cNvSpPr txBox="1"/>
          <p:nvPr/>
        </p:nvSpPr>
        <p:spPr>
          <a:xfrm>
            <a:off x="5962463" y="6126212"/>
            <a:ext cx="2938508"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(U) Source: https://ag.hawaii.gov/cpja/rs/cih/</a:t>
            </a:r>
          </a:p>
        </p:txBody>
      </p:sp>
    </p:spTree>
    <p:extLst>
      <p:ext uri="{BB962C8B-B14F-4D97-AF65-F5344CB8AC3E}">
        <p14:creationId xmlns:p14="http://schemas.microsoft.com/office/powerpoint/2010/main" val="1892131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a:extLst>
              <a:ext uri="{FF2B5EF4-FFF2-40B4-BE49-F238E27FC236}">
                <a16:creationId xmlns:a16="http://schemas.microsoft.com/office/drawing/2014/main" id="{D2C97C0E-65D2-4C5B-A5AF-54C9A5E790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54317"/>
          <a:stretch>
            <a:fillRect/>
          </a:stretch>
        </p:blipFill>
        <p:spPr bwMode="auto">
          <a:xfrm>
            <a:off x="-1400" y="3945"/>
            <a:ext cx="9144000" cy="96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Slide Number Placeholder 1">
            <a:extLst>
              <a:ext uri="{FF2B5EF4-FFF2-40B4-BE49-F238E27FC236}">
                <a16:creationId xmlns:a16="http://schemas.microsoft.com/office/drawing/2014/main" id="{682D5BD0-E09E-4A01-BD95-D3BB12254242}"/>
              </a:ext>
            </a:extLst>
          </p:cNvPr>
          <p:cNvSpPr txBox="1">
            <a:spLocks/>
          </p:cNvSpPr>
          <p:nvPr/>
        </p:nvSpPr>
        <p:spPr>
          <a:xfrm>
            <a:off x="6696347" y="6496684"/>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Footer Placeholder 4">
            <a:extLst>
              <a:ext uri="{FF2B5EF4-FFF2-40B4-BE49-F238E27FC236}">
                <a16:creationId xmlns:a16="http://schemas.microsoft.com/office/drawing/2014/main" id="{2E59BB22-8E47-4691-B64E-31986992F970}"/>
              </a:ext>
            </a:extLst>
          </p:cNvPr>
          <p:cNvSpPr txBox="1">
            <a:spLocks/>
          </p:cNvSpPr>
          <p:nvPr/>
        </p:nvSpPr>
        <p:spPr>
          <a:xfrm>
            <a:off x="3" y="-68504"/>
            <a:ext cx="9143405"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8000"/>
                </a:solidFill>
                <a:effectLst/>
                <a:uLnTx/>
                <a:uFillTx/>
                <a:latin typeface="Calibri" panose="020F0502020204030204"/>
                <a:ea typeface="+mn-ea"/>
                <a:cs typeface="+mn-cs"/>
              </a:rPr>
              <a:t>UNCLASSIFIED//FOR OFFICIAL USE ONLY</a:t>
            </a:r>
            <a:endParaRPr kumimoji="0" lang="en-US" sz="11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0" name="Footer Placeholder 4">
            <a:extLst>
              <a:ext uri="{FF2B5EF4-FFF2-40B4-BE49-F238E27FC236}">
                <a16:creationId xmlns:a16="http://schemas.microsoft.com/office/drawing/2014/main" id="{084DA536-68F0-4E09-995C-E78A9F0CF9AC}"/>
              </a:ext>
            </a:extLst>
          </p:cNvPr>
          <p:cNvSpPr txBox="1">
            <a:spLocks/>
          </p:cNvSpPr>
          <p:nvPr/>
        </p:nvSpPr>
        <p:spPr>
          <a:xfrm>
            <a:off x="3" y="6561529"/>
            <a:ext cx="9143405"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8000"/>
                </a:solidFill>
                <a:effectLst/>
                <a:uLnTx/>
                <a:uFillTx/>
                <a:latin typeface="Calibri" panose="020F0502020204030204"/>
                <a:ea typeface="+mn-ea"/>
                <a:cs typeface="+mn-cs"/>
              </a:rPr>
              <a:t>UNCLASSIFIED//FOR OFFICIAL USE ONLY</a:t>
            </a:r>
            <a:endParaRPr kumimoji="0" lang="en-US" sz="11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3ED1CBBA-F24A-47AA-A0E1-12C510B8E134}"/>
              </a:ext>
            </a:extLst>
          </p:cNvPr>
          <p:cNvSpPr txBox="1"/>
          <p:nvPr/>
        </p:nvSpPr>
        <p:spPr>
          <a:xfrm>
            <a:off x="45790" y="1043992"/>
            <a:ext cx="8549196" cy="424731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 Energy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(U//FOUO) The HSFC assesses the Hawaiʻi energy sector critical infrastructure is easily accessible and requires little preparation to plan an attack, providing a potentially devastating outcome throughout the islands.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 Transportation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(U//FOUO) Airport security is of the upmost importance to continue to keep the State of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Hawaiʻi’s</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economy and commerce running smoothly, making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Hawaiʻi’s</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airports attractive targets to bad actors or foreign terrorist organizations.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(U) Food and Agriculture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(U//FOUO) Food and Agriculture sector’s security and sustainability are important to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Hawaiʻi’s</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critical infrastructure sectors. According to the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Hawaiʻi Department of Business Economic Development and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Tourism, Hawaiʻi imports between 85%-90% of its food.</a:t>
            </a:r>
          </a:p>
        </p:txBody>
      </p:sp>
      <p:sp>
        <p:nvSpPr>
          <p:cNvPr id="3" name="TextBox 2">
            <a:extLst>
              <a:ext uri="{FF2B5EF4-FFF2-40B4-BE49-F238E27FC236}">
                <a16:creationId xmlns:a16="http://schemas.microsoft.com/office/drawing/2014/main" id="{459BB46C-0083-BDB9-A247-E15F2B43D7A7}"/>
              </a:ext>
            </a:extLst>
          </p:cNvPr>
          <p:cNvSpPr txBox="1"/>
          <p:nvPr/>
        </p:nvSpPr>
        <p:spPr>
          <a:xfrm>
            <a:off x="45790" y="235596"/>
            <a:ext cx="893841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prstClr val="white"/>
                </a:solidFill>
                <a:effectLst/>
                <a:uLnTx/>
                <a:uFillTx/>
                <a:latin typeface="Calibri" panose="020F0502020204030204"/>
                <a:ea typeface="+mn-ea"/>
                <a:cs typeface="+mn-cs"/>
              </a:rPr>
              <a:t>HSFC | </a:t>
            </a:r>
            <a:r>
              <a:rPr kumimoji="0" lang="en-US" sz="2400" b="0" i="0" u="sng" strike="noStrike" kern="1200" cap="none" spc="300" normalizeH="0" baseline="0" noProof="0" dirty="0">
                <a:ln>
                  <a:noFill/>
                </a:ln>
                <a:solidFill>
                  <a:prstClr val="white"/>
                </a:solidFill>
                <a:effectLst/>
                <a:uLnTx/>
                <a:uFillTx/>
                <a:latin typeface="Calibri" panose="020F0502020204030204"/>
                <a:ea typeface="+mn-ea"/>
                <a:cs typeface="+mn-cs"/>
              </a:rPr>
              <a:t>Sector-Specific Threats to Critical Infrastructure</a:t>
            </a:r>
          </a:p>
        </p:txBody>
      </p:sp>
      <p:pic>
        <p:nvPicPr>
          <p:cNvPr id="5" name="Picture 4" descr="HSFC-Logo (3)">
            <a:extLst>
              <a:ext uri="{FF2B5EF4-FFF2-40B4-BE49-F238E27FC236}">
                <a16:creationId xmlns:a16="http://schemas.microsoft.com/office/drawing/2014/main" id="{D8906B25-4C61-547B-8D88-FEEBBD4AD481}"/>
              </a:ext>
            </a:extLst>
          </p:cNvPr>
          <p:cNvPicPr>
            <a:picLocks noChangeAspect="1" noChangeArrowheads="1"/>
          </p:cNvPicPr>
          <p:nvPr/>
        </p:nvPicPr>
        <p:blipFill>
          <a:blip r:embed="rId4" cstate="print">
            <a:clrChange>
              <a:clrFrom>
                <a:srgbClr val="FFFFFF"/>
              </a:clrFrom>
              <a:clrTo>
                <a:srgbClr val="FFFFFF">
                  <a:alpha val="0"/>
                </a:srgbClr>
              </a:clrTo>
            </a:clrChange>
          </a:blip>
          <a:srcRect t="1277" r="6239" b="3575"/>
          <a:stretch>
            <a:fillRect/>
          </a:stretch>
        </p:blipFill>
        <p:spPr bwMode="auto">
          <a:xfrm>
            <a:off x="6971555" y="4572581"/>
            <a:ext cx="1875883" cy="1825077"/>
          </a:xfrm>
          <a:prstGeom prst="rect">
            <a:avLst/>
          </a:prstGeom>
          <a:noFill/>
        </p:spPr>
      </p:pic>
    </p:spTree>
    <p:extLst>
      <p:ext uri="{BB962C8B-B14F-4D97-AF65-F5344CB8AC3E}">
        <p14:creationId xmlns:p14="http://schemas.microsoft.com/office/powerpoint/2010/main" val="29694209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a:extLst>
              <a:ext uri="{FF2B5EF4-FFF2-40B4-BE49-F238E27FC236}">
                <a16:creationId xmlns:a16="http://schemas.microsoft.com/office/drawing/2014/main" id="{D2C97C0E-65D2-4C5B-A5AF-54C9A5E790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54317"/>
          <a:stretch>
            <a:fillRect/>
          </a:stretch>
        </p:blipFill>
        <p:spPr bwMode="auto">
          <a:xfrm>
            <a:off x="-1400" y="3945"/>
            <a:ext cx="9144000" cy="96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Slide Number Placeholder 1">
            <a:extLst>
              <a:ext uri="{FF2B5EF4-FFF2-40B4-BE49-F238E27FC236}">
                <a16:creationId xmlns:a16="http://schemas.microsoft.com/office/drawing/2014/main" id="{682D5BD0-E09E-4A01-BD95-D3BB12254242}"/>
              </a:ext>
            </a:extLst>
          </p:cNvPr>
          <p:cNvSpPr txBox="1">
            <a:spLocks/>
          </p:cNvSpPr>
          <p:nvPr/>
        </p:nvSpPr>
        <p:spPr>
          <a:xfrm>
            <a:off x="6696347" y="6496684"/>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Footer Placeholder 4">
            <a:extLst>
              <a:ext uri="{FF2B5EF4-FFF2-40B4-BE49-F238E27FC236}">
                <a16:creationId xmlns:a16="http://schemas.microsoft.com/office/drawing/2014/main" id="{2E59BB22-8E47-4691-B64E-31986992F970}"/>
              </a:ext>
            </a:extLst>
          </p:cNvPr>
          <p:cNvSpPr txBox="1">
            <a:spLocks/>
          </p:cNvSpPr>
          <p:nvPr/>
        </p:nvSpPr>
        <p:spPr>
          <a:xfrm>
            <a:off x="3" y="-68504"/>
            <a:ext cx="9143405"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8000"/>
                </a:solidFill>
                <a:effectLst/>
                <a:uLnTx/>
                <a:uFillTx/>
                <a:latin typeface="Calibri" panose="020F0502020204030204"/>
                <a:ea typeface="+mn-ea"/>
                <a:cs typeface="+mn-cs"/>
              </a:rPr>
              <a:t>UNCLASSIFIED//FOR OFFICIAL USE ONLY</a:t>
            </a:r>
            <a:endParaRPr kumimoji="0" lang="en-US" sz="11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0" name="Footer Placeholder 4">
            <a:extLst>
              <a:ext uri="{FF2B5EF4-FFF2-40B4-BE49-F238E27FC236}">
                <a16:creationId xmlns:a16="http://schemas.microsoft.com/office/drawing/2014/main" id="{084DA536-68F0-4E09-995C-E78A9F0CF9AC}"/>
              </a:ext>
            </a:extLst>
          </p:cNvPr>
          <p:cNvSpPr txBox="1">
            <a:spLocks/>
          </p:cNvSpPr>
          <p:nvPr/>
        </p:nvSpPr>
        <p:spPr>
          <a:xfrm>
            <a:off x="3" y="6561529"/>
            <a:ext cx="9143405"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8000"/>
                </a:solidFill>
                <a:effectLst/>
                <a:uLnTx/>
                <a:uFillTx/>
                <a:latin typeface="Calibri" panose="020F0502020204030204"/>
                <a:ea typeface="+mn-ea"/>
                <a:cs typeface="+mn-cs"/>
              </a:rPr>
              <a:t>UNCLASSIFIED//FOR OFFICIAL USE ONLY</a:t>
            </a:r>
            <a:endParaRPr kumimoji="0" lang="en-US" sz="11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3ED1CBBA-F24A-47AA-A0E1-12C510B8E134}"/>
              </a:ext>
            </a:extLst>
          </p:cNvPr>
          <p:cNvSpPr txBox="1"/>
          <p:nvPr/>
        </p:nvSpPr>
        <p:spPr>
          <a:xfrm>
            <a:off x="45790" y="1043992"/>
            <a:ext cx="8549196" cy="369331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 Government Facilities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(U//FOUO) Throughout Hawaiʻi there are city and county, state, federal, and consulate government buildings. These buildings remain targets for malicious, bad actors through physical intrusion and network intrusion to gain information regarding U.S. systems and/or government held data. The HSFC assesses threats to government facilities and data will continue to be enduring.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(U) Healthcare and Public Health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(U//FOUO) Across the country in 2022, there have been physical attacks on healthcare facilities and healthcare workers. Healthcare facilities and healthcare workers have become popular targets for bad actors to exploit. The HSFC assesses cyberattacks and physical threats will continue to be a persistent to healthcare and public health systems in 2023. </a:t>
            </a:r>
            <a:endParaRPr kumimoji="0" lang="en-US" sz="18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459BB46C-0083-BDB9-A247-E15F2B43D7A7}"/>
              </a:ext>
            </a:extLst>
          </p:cNvPr>
          <p:cNvSpPr txBox="1"/>
          <p:nvPr/>
        </p:nvSpPr>
        <p:spPr>
          <a:xfrm>
            <a:off x="45790" y="235596"/>
            <a:ext cx="893841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prstClr val="white"/>
                </a:solidFill>
                <a:effectLst/>
                <a:uLnTx/>
                <a:uFillTx/>
                <a:latin typeface="Calibri" panose="020F0502020204030204"/>
                <a:ea typeface="+mn-ea"/>
                <a:cs typeface="+mn-cs"/>
              </a:rPr>
              <a:t>HSFC | </a:t>
            </a:r>
            <a:r>
              <a:rPr kumimoji="0" lang="en-US" sz="2400" b="0" i="0" u="sng" strike="noStrike" kern="1200" cap="none" spc="300" normalizeH="0" baseline="0" noProof="0" dirty="0">
                <a:ln>
                  <a:noFill/>
                </a:ln>
                <a:solidFill>
                  <a:prstClr val="white"/>
                </a:solidFill>
                <a:effectLst/>
                <a:uLnTx/>
                <a:uFillTx/>
                <a:latin typeface="Calibri" panose="020F0502020204030204"/>
                <a:ea typeface="+mn-ea"/>
                <a:cs typeface="+mn-cs"/>
              </a:rPr>
              <a:t>Sector-Specific Threats to Critical Infrastructure</a:t>
            </a:r>
          </a:p>
        </p:txBody>
      </p:sp>
      <p:pic>
        <p:nvPicPr>
          <p:cNvPr id="4" name="Picture 3" descr="HSFC-Logo (3)">
            <a:extLst>
              <a:ext uri="{FF2B5EF4-FFF2-40B4-BE49-F238E27FC236}">
                <a16:creationId xmlns:a16="http://schemas.microsoft.com/office/drawing/2014/main" id="{185529D7-E86A-787B-3F96-55EA67BA41F5}"/>
              </a:ext>
            </a:extLst>
          </p:cNvPr>
          <p:cNvPicPr>
            <a:picLocks noChangeAspect="1" noChangeArrowheads="1"/>
          </p:cNvPicPr>
          <p:nvPr/>
        </p:nvPicPr>
        <p:blipFill>
          <a:blip r:embed="rId4" cstate="print">
            <a:clrChange>
              <a:clrFrom>
                <a:srgbClr val="FFFFFF"/>
              </a:clrFrom>
              <a:clrTo>
                <a:srgbClr val="FFFFFF">
                  <a:alpha val="0"/>
                </a:srgbClr>
              </a:clrTo>
            </a:clrChange>
          </a:blip>
          <a:srcRect t="1277" r="6239" b="3575"/>
          <a:stretch>
            <a:fillRect/>
          </a:stretch>
        </p:blipFill>
        <p:spPr bwMode="auto">
          <a:xfrm>
            <a:off x="6971555" y="4572581"/>
            <a:ext cx="1875883" cy="1825077"/>
          </a:xfrm>
          <a:prstGeom prst="rect">
            <a:avLst/>
          </a:prstGeom>
          <a:noFill/>
        </p:spPr>
      </p:pic>
    </p:spTree>
    <p:extLst>
      <p:ext uri="{BB962C8B-B14F-4D97-AF65-F5344CB8AC3E}">
        <p14:creationId xmlns:p14="http://schemas.microsoft.com/office/powerpoint/2010/main" val="13271054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a:extLst>
              <a:ext uri="{FF2B5EF4-FFF2-40B4-BE49-F238E27FC236}">
                <a16:creationId xmlns:a16="http://schemas.microsoft.com/office/drawing/2014/main" id="{D2C97C0E-65D2-4C5B-A5AF-54C9A5E790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54317"/>
          <a:stretch>
            <a:fillRect/>
          </a:stretch>
        </p:blipFill>
        <p:spPr bwMode="auto">
          <a:xfrm>
            <a:off x="-595" y="-20239"/>
            <a:ext cx="9144000" cy="96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Slide Number Placeholder 1">
            <a:extLst>
              <a:ext uri="{FF2B5EF4-FFF2-40B4-BE49-F238E27FC236}">
                <a16:creationId xmlns:a16="http://schemas.microsoft.com/office/drawing/2014/main" id="{682D5BD0-E09E-4A01-BD95-D3BB12254242}"/>
              </a:ext>
            </a:extLst>
          </p:cNvPr>
          <p:cNvSpPr txBox="1">
            <a:spLocks/>
          </p:cNvSpPr>
          <p:nvPr/>
        </p:nvSpPr>
        <p:spPr>
          <a:xfrm>
            <a:off x="6696347" y="6496684"/>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Footer Placeholder 4">
            <a:extLst>
              <a:ext uri="{FF2B5EF4-FFF2-40B4-BE49-F238E27FC236}">
                <a16:creationId xmlns:a16="http://schemas.microsoft.com/office/drawing/2014/main" id="{2E59BB22-8E47-4691-B64E-31986992F970}"/>
              </a:ext>
            </a:extLst>
          </p:cNvPr>
          <p:cNvSpPr txBox="1">
            <a:spLocks/>
          </p:cNvSpPr>
          <p:nvPr/>
        </p:nvSpPr>
        <p:spPr>
          <a:xfrm>
            <a:off x="3" y="-68504"/>
            <a:ext cx="9143405"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8000"/>
                </a:solidFill>
                <a:effectLst/>
                <a:uLnTx/>
                <a:uFillTx/>
                <a:latin typeface="Calibri" panose="020F0502020204030204"/>
                <a:ea typeface="+mn-ea"/>
                <a:cs typeface="+mn-cs"/>
              </a:rPr>
              <a:t>UNCLASSIFIED//FOR OFFICIAL USE ONLY</a:t>
            </a:r>
            <a:endParaRPr kumimoji="0" lang="en-US" sz="11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0" name="Footer Placeholder 4">
            <a:extLst>
              <a:ext uri="{FF2B5EF4-FFF2-40B4-BE49-F238E27FC236}">
                <a16:creationId xmlns:a16="http://schemas.microsoft.com/office/drawing/2014/main" id="{084DA536-68F0-4E09-995C-E78A9F0CF9AC}"/>
              </a:ext>
            </a:extLst>
          </p:cNvPr>
          <p:cNvSpPr txBox="1">
            <a:spLocks/>
          </p:cNvSpPr>
          <p:nvPr/>
        </p:nvSpPr>
        <p:spPr>
          <a:xfrm>
            <a:off x="3" y="6561529"/>
            <a:ext cx="9143405"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8000"/>
                </a:solidFill>
                <a:effectLst/>
                <a:uLnTx/>
                <a:uFillTx/>
                <a:latin typeface="Calibri" panose="020F0502020204030204"/>
                <a:ea typeface="+mn-ea"/>
                <a:cs typeface="+mn-cs"/>
              </a:rPr>
              <a:t>UNCLASSIFIED//FOR OFFICIAL USE ONLY</a:t>
            </a:r>
            <a:endParaRPr kumimoji="0" lang="en-US" sz="11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BE958C2-F509-A51E-1DC2-9200E1AF08EE}"/>
              </a:ext>
            </a:extLst>
          </p:cNvPr>
          <p:cNvSpPr txBox="1"/>
          <p:nvPr/>
        </p:nvSpPr>
        <p:spPr>
          <a:xfrm>
            <a:off x="-595" y="996127"/>
            <a:ext cx="9088448" cy="34163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 Foreign Malign Influence (FMI), identified as any hostile effort undertaken by a foreign government through overt or covert actions, poses a significant threat to democracy and U.S. interests.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goal of these foreign influence operations directed against the United States is to spread disinformation, sow discord, and, ultimately, undermine confidence in democratic institutions and values. FMI activity impacting Hawaiʻi include:</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 In July 2022, The U.S. Department of Justice unsealed an indictment charging a Russian man, working in tandem with Russian intelligence, for allegedly orchestrating a years-long foreign malign influence campaign that used various U.S. political groups to sow discord, spread pro-Russian propaganda, and interfere in elections within the United States from December 2014 to March 2022.</a:t>
            </a:r>
          </a:p>
        </p:txBody>
      </p:sp>
      <p:sp>
        <p:nvSpPr>
          <p:cNvPr id="2" name="TextBox 1">
            <a:extLst>
              <a:ext uri="{FF2B5EF4-FFF2-40B4-BE49-F238E27FC236}">
                <a16:creationId xmlns:a16="http://schemas.microsoft.com/office/drawing/2014/main" id="{2E1DFCE0-1CAF-9E73-0EAD-2A82C4B4F671}"/>
              </a:ext>
            </a:extLst>
          </p:cNvPr>
          <p:cNvSpPr txBox="1"/>
          <p:nvPr/>
        </p:nvSpPr>
        <p:spPr>
          <a:xfrm>
            <a:off x="0" y="217836"/>
            <a:ext cx="829577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prstClr val="white"/>
                </a:solidFill>
                <a:effectLst/>
                <a:uLnTx/>
                <a:uFillTx/>
                <a:latin typeface="Calibri" panose="020F0502020204030204"/>
                <a:ea typeface="+mn-ea"/>
                <a:cs typeface="+mn-cs"/>
              </a:rPr>
              <a:t>HSFC | </a:t>
            </a:r>
            <a:r>
              <a:rPr kumimoji="0" lang="en-US" sz="2400" b="0" i="0" u="sng" strike="noStrike" kern="1200" cap="none" spc="300" normalizeH="0" baseline="0" noProof="0" dirty="0">
                <a:ln>
                  <a:noFill/>
                </a:ln>
                <a:solidFill>
                  <a:prstClr val="white"/>
                </a:solidFill>
                <a:effectLst/>
                <a:uLnTx/>
                <a:uFillTx/>
                <a:latin typeface="Calibri" panose="020F0502020204030204"/>
                <a:ea typeface="+mn-ea"/>
                <a:cs typeface="+mn-cs"/>
              </a:rPr>
              <a:t>Foreign Malign Influence</a:t>
            </a:r>
          </a:p>
        </p:txBody>
      </p:sp>
      <p:pic>
        <p:nvPicPr>
          <p:cNvPr id="4" name="Picture 3" descr="HSFC-Logo (3)">
            <a:extLst>
              <a:ext uri="{FF2B5EF4-FFF2-40B4-BE49-F238E27FC236}">
                <a16:creationId xmlns:a16="http://schemas.microsoft.com/office/drawing/2014/main" id="{28C9CF70-47F8-418E-C4CA-CAE8AADD1566}"/>
              </a:ext>
            </a:extLst>
          </p:cNvPr>
          <p:cNvPicPr>
            <a:picLocks noChangeAspect="1" noChangeArrowheads="1"/>
          </p:cNvPicPr>
          <p:nvPr/>
        </p:nvPicPr>
        <p:blipFill>
          <a:blip r:embed="rId4" cstate="print">
            <a:clrChange>
              <a:clrFrom>
                <a:srgbClr val="FFFFFF"/>
              </a:clrFrom>
              <a:clrTo>
                <a:srgbClr val="FFFFFF">
                  <a:alpha val="0"/>
                </a:srgbClr>
              </a:clrTo>
            </a:clrChange>
          </a:blip>
          <a:srcRect t="1277" r="6239" b="3575"/>
          <a:stretch>
            <a:fillRect/>
          </a:stretch>
        </p:blipFill>
        <p:spPr bwMode="auto">
          <a:xfrm>
            <a:off x="6971555" y="4572581"/>
            <a:ext cx="1875883" cy="1825077"/>
          </a:xfrm>
          <a:prstGeom prst="rect">
            <a:avLst/>
          </a:prstGeom>
          <a:noFill/>
        </p:spPr>
      </p:pic>
    </p:spTree>
    <p:extLst>
      <p:ext uri="{BB962C8B-B14F-4D97-AF65-F5344CB8AC3E}">
        <p14:creationId xmlns:p14="http://schemas.microsoft.com/office/powerpoint/2010/main" val="37169262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a:extLst>
              <a:ext uri="{FF2B5EF4-FFF2-40B4-BE49-F238E27FC236}">
                <a16:creationId xmlns:a16="http://schemas.microsoft.com/office/drawing/2014/main" id="{D2C97C0E-65D2-4C5B-A5AF-54C9A5E790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54317"/>
          <a:stretch>
            <a:fillRect/>
          </a:stretch>
        </p:blipFill>
        <p:spPr bwMode="auto">
          <a:xfrm>
            <a:off x="-595" y="-20239"/>
            <a:ext cx="9144000" cy="96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Slide Number Placeholder 1">
            <a:extLst>
              <a:ext uri="{FF2B5EF4-FFF2-40B4-BE49-F238E27FC236}">
                <a16:creationId xmlns:a16="http://schemas.microsoft.com/office/drawing/2014/main" id="{682D5BD0-E09E-4A01-BD95-D3BB12254242}"/>
              </a:ext>
            </a:extLst>
          </p:cNvPr>
          <p:cNvSpPr txBox="1">
            <a:spLocks/>
          </p:cNvSpPr>
          <p:nvPr/>
        </p:nvSpPr>
        <p:spPr>
          <a:xfrm>
            <a:off x="6696347" y="6496684"/>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Footer Placeholder 4">
            <a:extLst>
              <a:ext uri="{FF2B5EF4-FFF2-40B4-BE49-F238E27FC236}">
                <a16:creationId xmlns:a16="http://schemas.microsoft.com/office/drawing/2014/main" id="{2E59BB22-8E47-4691-B64E-31986992F970}"/>
              </a:ext>
            </a:extLst>
          </p:cNvPr>
          <p:cNvSpPr txBox="1">
            <a:spLocks/>
          </p:cNvSpPr>
          <p:nvPr/>
        </p:nvSpPr>
        <p:spPr>
          <a:xfrm>
            <a:off x="3" y="-68504"/>
            <a:ext cx="9143405"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8000"/>
                </a:solidFill>
                <a:effectLst/>
                <a:uLnTx/>
                <a:uFillTx/>
                <a:latin typeface="Calibri" panose="020F0502020204030204"/>
                <a:ea typeface="+mn-ea"/>
                <a:cs typeface="+mn-cs"/>
              </a:rPr>
              <a:t>UNCLASSIFIED//FOR OFFICIAL USE ONLY</a:t>
            </a:r>
            <a:endParaRPr kumimoji="0" lang="en-US" sz="11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0" name="Footer Placeholder 4">
            <a:extLst>
              <a:ext uri="{FF2B5EF4-FFF2-40B4-BE49-F238E27FC236}">
                <a16:creationId xmlns:a16="http://schemas.microsoft.com/office/drawing/2014/main" id="{084DA536-68F0-4E09-995C-E78A9F0CF9AC}"/>
              </a:ext>
            </a:extLst>
          </p:cNvPr>
          <p:cNvSpPr txBox="1">
            <a:spLocks/>
          </p:cNvSpPr>
          <p:nvPr/>
        </p:nvSpPr>
        <p:spPr>
          <a:xfrm>
            <a:off x="46189" y="6593331"/>
            <a:ext cx="9143405"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8000"/>
                </a:solidFill>
                <a:effectLst/>
                <a:uLnTx/>
                <a:uFillTx/>
                <a:latin typeface="Calibri" panose="020F0502020204030204"/>
                <a:ea typeface="+mn-ea"/>
                <a:cs typeface="+mn-cs"/>
              </a:rPr>
              <a:t>UNCLASSIFIED//FOR OFFICIAL USE ONLY</a:t>
            </a:r>
            <a:endParaRPr kumimoji="0" lang="en-US" sz="11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016C17CA-F0F1-1844-2DC3-B50DB5431867}"/>
              </a:ext>
            </a:extLst>
          </p:cNvPr>
          <p:cNvSpPr txBox="1"/>
          <p:nvPr/>
        </p:nvSpPr>
        <p:spPr>
          <a:xfrm>
            <a:off x="-598" y="1031086"/>
            <a:ext cx="8830545" cy="4524315"/>
          </a:xfrm>
          <a:prstGeom prst="rect">
            <a:avLst/>
          </a:prstGeom>
          <a:noFill/>
        </p:spPr>
        <p:txBody>
          <a:bodyPr wrap="square" rtlCol="0">
            <a:spAutoFit/>
          </a:bodyPr>
          <a:lstStyle/>
          <a:p>
            <a:pPr marL="285744" marR="0" lvl="0" indent="-285744"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 Foreign and domestic threat actors use misinformation, disinformation, and malinformation (MDM) campaigns to cause chaos, confusion, and division. These malign actors are seeking to interfere with and undermine U.S. democratic institutions and national cohesiveness. MDM activities impacting Hawaiʻi include:</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 In 2020, China’s state media channels and government officials claimed that COVID-19 had originated in the United States and had been brought to China by a member of the U.S. military. Such narratives were present earlier among conspiracy theory communities online, but China’s extensive information operations networks amplified these narratives broadly across traditional and social media to redirect criticism from China’s own handling of the outbreak and to attempt to discredit its geopolitical rivals.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(U//FOUO) The HSFC assess these nationwide efforts from foreign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adversaries to spread MDM and influence public opinion are likely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affecting the State of Hawaiʻi as it likely is in other states.</a:t>
            </a:r>
          </a:p>
        </p:txBody>
      </p:sp>
      <p:sp>
        <p:nvSpPr>
          <p:cNvPr id="2" name="TextBox 1">
            <a:extLst>
              <a:ext uri="{FF2B5EF4-FFF2-40B4-BE49-F238E27FC236}">
                <a16:creationId xmlns:a16="http://schemas.microsoft.com/office/drawing/2014/main" id="{BA14D73C-4009-7D25-0D35-8F4DCC97BB1F}"/>
              </a:ext>
            </a:extLst>
          </p:cNvPr>
          <p:cNvSpPr txBox="1"/>
          <p:nvPr/>
        </p:nvSpPr>
        <p:spPr>
          <a:xfrm>
            <a:off x="-598" y="167011"/>
            <a:ext cx="9143405"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prstClr val="white"/>
                </a:solidFill>
                <a:effectLst/>
                <a:uLnTx/>
                <a:uFillTx/>
                <a:latin typeface="Calibri" panose="020F0502020204030204"/>
                <a:ea typeface="+mn-ea"/>
                <a:cs typeface="+mn-cs"/>
              </a:rPr>
              <a:t>HSFC | </a:t>
            </a:r>
            <a:r>
              <a:rPr kumimoji="0" lang="en-US" sz="2400" b="0" i="0" u="sng" strike="noStrike" kern="1200" cap="none" spc="300" normalizeH="0" baseline="0" noProof="0" dirty="0">
                <a:ln>
                  <a:noFill/>
                </a:ln>
                <a:solidFill>
                  <a:prstClr val="white"/>
                </a:solidFill>
                <a:effectLst/>
                <a:uLnTx/>
                <a:uFillTx/>
                <a:latin typeface="Calibri" panose="020F0502020204030204"/>
                <a:ea typeface="+mn-ea"/>
                <a:cs typeface="+mn-cs"/>
              </a:rPr>
              <a:t>Misinformation, Disinformation, and Malinformation</a:t>
            </a:r>
          </a:p>
        </p:txBody>
      </p:sp>
      <p:pic>
        <p:nvPicPr>
          <p:cNvPr id="4" name="Picture 3" descr="HSFC-Logo (3)">
            <a:extLst>
              <a:ext uri="{FF2B5EF4-FFF2-40B4-BE49-F238E27FC236}">
                <a16:creationId xmlns:a16="http://schemas.microsoft.com/office/drawing/2014/main" id="{593A38F4-0BA2-5999-6400-CC9460CEFB44}"/>
              </a:ext>
            </a:extLst>
          </p:cNvPr>
          <p:cNvPicPr>
            <a:picLocks noChangeAspect="1" noChangeArrowheads="1"/>
          </p:cNvPicPr>
          <p:nvPr/>
        </p:nvPicPr>
        <p:blipFill>
          <a:blip r:embed="rId4" cstate="print">
            <a:clrChange>
              <a:clrFrom>
                <a:srgbClr val="FFFFFF"/>
              </a:clrFrom>
              <a:clrTo>
                <a:srgbClr val="FFFFFF">
                  <a:alpha val="0"/>
                </a:srgbClr>
              </a:clrTo>
            </a:clrChange>
          </a:blip>
          <a:srcRect t="1277" r="6239" b="3575"/>
          <a:stretch>
            <a:fillRect/>
          </a:stretch>
        </p:blipFill>
        <p:spPr bwMode="auto">
          <a:xfrm>
            <a:off x="6971555" y="4572581"/>
            <a:ext cx="1875883" cy="1825077"/>
          </a:xfrm>
          <a:prstGeom prst="rect">
            <a:avLst/>
          </a:prstGeom>
          <a:noFill/>
        </p:spPr>
      </p:pic>
    </p:spTree>
    <p:extLst>
      <p:ext uri="{BB962C8B-B14F-4D97-AF65-F5344CB8AC3E}">
        <p14:creationId xmlns:p14="http://schemas.microsoft.com/office/powerpoint/2010/main" val="8814037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a:extLst>
              <a:ext uri="{FF2B5EF4-FFF2-40B4-BE49-F238E27FC236}">
                <a16:creationId xmlns:a16="http://schemas.microsoft.com/office/drawing/2014/main" id="{D2C97C0E-65D2-4C5B-A5AF-54C9A5E790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54317"/>
          <a:stretch>
            <a:fillRect/>
          </a:stretch>
        </p:blipFill>
        <p:spPr bwMode="auto">
          <a:xfrm>
            <a:off x="-595" y="-20239"/>
            <a:ext cx="9144000" cy="96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Slide Number Placeholder 1">
            <a:extLst>
              <a:ext uri="{FF2B5EF4-FFF2-40B4-BE49-F238E27FC236}">
                <a16:creationId xmlns:a16="http://schemas.microsoft.com/office/drawing/2014/main" id="{682D5BD0-E09E-4A01-BD95-D3BB12254242}"/>
              </a:ext>
            </a:extLst>
          </p:cNvPr>
          <p:cNvSpPr txBox="1">
            <a:spLocks/>
          </p:cNvSpPr>
          <p:nvPr/>
        </p:nvSpPr>
        <p:spPr>
          <a:xfrm>
            <a:off x="6696347" y="6496684"/>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Footer Placeholder 4">
            <a:extLst>
              <a:ext uri="{FF2B5EF4-FFF2-40B4-BE49-F238E27FC236}">
                <a16:creationId xmlns:a16="http://schemas.microsoft.com/office/drawing/2014/main" id="{2E59BB22-8E47-4691-B64E-31986992F970}"/>
              </a:ext>
            </a:extLst>
          </p:cNvPr>
          <p:cNvSpPr txBox="1">
            <a:spLocks/>
          </p:cNvSpPr>
          <p:nvPr/>
        </p:nvSpPr>
        <p:spPr>
          <a:xfrm>
            <a:off x="3" y="-68504"/>
            <a:ext cx="9143405"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8000"/>
                </a:solidFill>
                <a:effectLst/>
                <a:uLnTx/>
                <a:uFillTx/>
                <a:latin typeface="Calibri" panose="020F0502020204030204"/>
                <a:ea typeface="+mn-ea"/>
                <a:cs typeface="+mn-cs"/>
              </a:rPr>
              <a:t>UNCLASSIFIED//FOR OFFICIAL USE ONLY</a:t>
            </a:r>
            <a:endParaRPr kumimoji="0" lang="en-US" sz="11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0" name="Footer Placeholder 4">
            <a:extLst>
              <a:ext uri="{FF2B5EF4-FFF2-40B4-BE49-F238E27FC236}">
                <a16:creationId xmlns:a16="http://schemas.microsoft.com/office/drawing/2014/main" id="{084DA536-68F0-4E09-995C-E78A9F0CF9AC}"/>
              </a:ext>
            </a:extLst>
          </p:cNvPr>
          <p:cNvSpPr txBox="1">
            <a:spLocks/>
          </p:cNvSpPr>
          <p:nvPr/>
        </p:nvSpPr>
        <p:spPr>
          <a:xfrm>
            <a:off x="3" y="6561529"/>
            <a:ext cx="9143405"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8000"/>
                </a:solidFill>
                <a:effectLst/>
                <a:uLnTx/>
                <a:uFillTx/>
                <a:latin typeface="Calibri" panose="020F0502020204030204"/>
                <a:ea typeface="+mn-ea"/>
                <a:cs typeface="+mn-cs"/>
              </a:rPr>
              <a:t>UNCLASSIFIED//FOR OFFICIAL USE ONLY</a:t>
            </a:r>
            <a:endParaRPr kumimoji="0" lang="en-US" sz="11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0478D532-5F36-8537-D970-9165ADA0D82F}"/>
              </a:ext>
            </a:extLst>
          </p:cNvPr>
          <p:cNvSpPr txBox="1"/>
          <p:nvPr/>
        </p:nvSpPr>
        <p:spPr>
          <a:xfrm>
            <a:off x="-594" y="1102464"/>
            <a:ext cx="9143405" cy="424731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Intelligence Gaps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(U//FOUO) What, if any, overarching data is there of criminal arrests and charges in Hawaiʻi? Has there been a major increase or decrease, empirically, in human trafficking, street gang violence, property crime, and other violent crimes?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(U//FOUO) What, if any, critical infrastructure suspicious activity reporting is the HSFC not aware of? Is there further data available to analyze to help continued discussions and planning for potential terrorist or targeted violence attacks against critical infrastructure? </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(U//FOUO) To what extent, if any, are transnational organized crime entities operating in Hawaiʻi? </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Outlook for 2023</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(U//FOUO) The HSFC assesses threats to the State of Hawaiʻi</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by terrorists, extremists, other violent actors, and malicious cyber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actors will endure.</a:t>
            </a:r>
            <a:endParaRPr kumimoji="0" lang="en-US" sz="1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DFE0F956-7400-12AF-E9D8-F57BB88469DC}"/>
              </a:ext>
            </a:extLst>
          </p:cNvPr>
          <p:cNvSpPr txBox="1"/>
          <p:nvPr/>
        </p:nvSpPr>
        <p:spPr>
          <a:xfrm>
            <a:off x="-598" y="264669"/>
            <a:ext cx="8050691"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prstClr val="white"/>
                </a:solidFill>
                <a:effectLst/>
                <a:uLnTx/>
                <a:uFillTx/>
                <a:latin typeface="Calibri" panose="020F0502020204030204"/>
                <a:ea typeface="+mn-ea"/>
                <a:cs typeface="+mn-cs"/>
              </a:rPr>
              <a:t>HSFC |Intelligence Gaps and </a:t>
            </a:r>
            <a:r>
              <a:rPr kumimoji="0" lang="en-US" sz="2400" b="0" i="0" u="sng" strike="noStrike" kern="1200" cap="none" spc="300" normalizeH="0" baseline="0" noProof="0" dirty="0">
                <a:ln>
                  <a:noFill/>
                </a:ln>
                <a:solidFill>
                  <a:prstClr val="white"/>
                </a:solidFill>
                <a:effectLst/>
                <a:uLnTx/>
                <a:uFillTx/>
                <a:latin typeface="Calibri" panose="020F0502020204030204"/>
                <a:ea typeface="+mn-ea"/>
                <a:cs typeface="+mn-cs"/>
              </a:rPr>
              <a:t>Outlook for 2023</a:t>
            </a:r>
          </a:p>
        </p:txBody>
      </p:sp>
      <p:pic>
        <p:nvPicPr>
          <p:cNvPr id="3" name="Picture 2" descr="HSFC-Logo (3)">
            <a:extLst>
              <a:ext uri="{FF2B5EF4-FFF2-40B4-BE49-F238E27FC236}">
                <a16:creationId xmlns:a16="http://schemas.microsoft.com/office/drawing/2014/main" id="{5723014B-1382-C76D-BBC6-EF24FEE72D3D}"/>
              </a:ext>
            </a:extLst>
          </p:cNvPr>
          <p:cNvPicPr>
            <a:picLocks noChangeAspect="1" noChangeArrowheads="1"/>
          </p:cNvPicPr>
          <p:nvPr/>
        </p:nvPicPr>
        <p:blipFill>
          <a:blip r:embed="rId4" cstate="print">
            <a:clrChange>
              <a:clrFrom>
                <a:srgbClr val="FFFFFF"/>
              </a:clrFrom>
              <a:clrTo>
                <a:srgbClr val="FFFFFF">
                  <a:alpha val="0"/>
                </a:srgbClr>
              </a:clrTo>
            </a:clrChange>
          </a:blip>
          <a:srcRect t="1277" r="6239" b="3575"/>
          <a:stretch>
            <a:fillRect/>
          </a:stretch>
        </p:blipFill>
        <p:spPr bwMode="auto">
          <a:xfrm>
            <a:off x="6971555" y="4572581"/>
            <a:ext cx="1875883" cy="1825077"/>
          </a:xfrm>
          <a:prstGeom prst="rect">
            <a:avLst/>
          </a:prstGeom>
          <a:noFill/>
        </p:spPr>
      </p:pic>
    </p:spTree>
    <p:extLst>
      <p:ext uri="{BB962C8B-B14F-4D97-AF65-F5344CB8AC3E}">
        <p14:creationId xmlns:p14="http://schemas.microsoft.com/office/powerpoint/2010/main" val="20365567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a:extLst>
              <a:ext uri="{FF2B5EF4-FFF2-40B4-BE49-F238E27FC236}">
                <a16:creationId xmlns:a16="http://schemas.microsoft.com/office/drawing/2014/main" id="{D2C97C0E-65D2-4C5B-A5AF-54C9A5E790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54317"/>
          <a:stretch>
            <a:fillRect/>
          </a:stretch>
        </p:blipFill>
        <p:spPr bwMode="auto">
          <a:xfrm>
            <a:off x="-595" y="-20239"/>
            <a:ext cx="9144000" cy="96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C1C3D11-C18A-4865-9DE9-6D0834DFDA16}"/>
              </a:ext>
            </a:extLst>
          </p:cNvPr>
          <p:cNvSpPr txBox="1"/>
          <p:nvPr/>
        </p:nvSpPr>
        <p:spPr>
          <a:xfrm>
            <a:off x="345743" y="312495"/>
            <a:ext cx="8125300" cy="369332"/>
          </a:xfrm>
          <a:prstGeom prst="rect">
            <a:avLst/>
          </a:prstGeom>
          <a:noFill/>
        </p:spPr>
        <p:txBody>
          <a:bodyPr wrap="square" rtlCol="0">
            <a:spAutoFit/>
          </a:bodyPr>
          <a:lstStyle/>
          <a:p>
            <a:r>
              <a:rPr lang="en-US" u="sng" spc="600" dirty="0">
                <a:solidFill>
                  <a:schemeClr val="bg1"/>
                </a:solidFill>
              </a:rPr>
              <a:t>OHS | Agenda</a:t>
            </a:r>
          </a:p>
        </p:txBody>
      </p:sp>
      <p:sp>
        <p:nvSpPr>
          <p:cNvPr id="45" name="Slide Number Placeholder 1">
            <a:extLst>
              <a:ext uri="{FF2B5EF4-FFF2-40B4-BE49-F238E27FC236}">
                <a16:creationId xmlns:a16="http://schemas.microsoft.com/office/drawing/2014/main" id="{682D5BD0-E09E-4A01-BD95-D3BB12254242}"/>
              </a:ext>
            </a:extLst>
          </p:cNvPr>
          <p:cNvSpPr txBox="1">
            <a:spLocks/>
          </p:cNvSpPr>
          <p:nvPr/>
        </p:nvSpPr>
        <p:spPr>
          <a:xfrm>
            <a:off x="6696347" y="649668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9" name="Footer Placeholder 4">
            <a:extLst>
              <a:ext uri="{FF2B5EF4-FFF2-40B4-BE49-F238E27FC236}">
                <a16:creationId xmlns:a16="http://schemas.microsoft.com/office/drawing/2014/main" id="{01BC639C-002E-4FBE-BEF7-AB147746BD03}"/>
              </a:ext>
            </a:extLst>
          </p:cNvPr>
          <p:cNvSpPr txBox="1">
            <a:spLocks/>
          </p:cNvSpPr>
          <p:nvPr/>
        </p:nvSpPr>
        <p:spPr>
          <a:xfrm>
            <a:off x="3123605" y="-68505"/>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r>
              <a:rPr lang="en-US" sz="1100" b="1" dirty="0">
                <a:solidFill>
                  <a:srgbClr val="008000"/>
                </a:solidFill>
              </a:rPr>
              <a:t>UNCLASSIFIED</a:t>
            </a:r>
            <a:endParaRPr lang="en-US" sz="1100" dirty="0">
              <a:solidFill>
                <a:prstClr val="black">
                  <a:tint val="75000"/>
                </a:prstClr>
              </a:solidFill>
            </a:endParaRPr>
          </a:p>
        </p:txBody>
      </p:sp>
      <p:sp>
        <p:nvSpPr>
          <p:cNvPr id="60" name="Footer Placeholder 4">
            <a:extLst>
              <a:ext uri="{FF2B5EF4-FFF2-40B4-BE49-F238E27FC236}">
                <a16:creationId xmlns:a16="http://schemas.microsoft.com/office/drawing/2014/main" id="{CA6BC8E3-1AFC-46F0-A34C-E26BD3EF6747}"/>
              </a:ext>
            </a:extLst>
          </p:cNvPr>
          <p:cNvSpPr txBox="1">
            <a:spLocks/>
          </p:cNvSpPr>
          <p:nvPr/>
        </p:nvSpPr>
        <p:spPr>
          <a:xfrm>
            <a:off x="3446501" y="6561527"/>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r>
              <a:rPr lang="en-US" sz="1100" b="1" dirty="0">
                <a:solidFill>
                  <a:srgbClr val="008000"/>
                </a:solidFill>
              </a:rPr>
              <a:t>UNCLASSIFIED</a:t>
            </a:r>
            <a:endParaRPr lang="en-US" sz="1100" dirty="0">
              <a:solidFill>
                <a:prstClr val="black">
                  <a:tint val="75000"/>
                </a:prstClr>
              </a:solidFill>
            </a:endParaRPr>
          </a:p>
        </p:txBody>
      </p:sp>
      <p:sp>
        <p:nvSpPr>
          <p:cNvPr id="4" name="TextBox 3">
            <a:extLst>
              <a:ext uri="{FF2B5EF4-FFF2-40B4-BE49-F238E27FC236}">
                <a16:creationId xmlns:a16="http://schemas.microsoft.com/office/drawing/2014/main" id="{4B6A318B-DBDC-72F3-2678-DC2CEA5AE4D8}"/>
              </a:ext>
            </a:extLst>
          </p:cNvPr>
          <p:cNvSpPr txBox="1"/>
          <p:nvPr/>
        </p:nvSpPr>
        <p:spPr>
          <a:xfrm>
            <a:off x="691022" y="1014561"/>
            <a:ext cx="8406557" cy="5061386"/>
          </a:xfrm>
          <a:prstGeom prst="rect">
            <a:avLst/>
          </a:prstGeom>
          <a:noFill/>
        </p:spPr>
        <p:txBody>
          <a:bodyPr wrap="square" rtlCol="0">
            <a:spAutoFit/>
          </a:bodyPr>
          <a:lstStyle/>
          <a:p>
            <a:pPr algn="just"/>
            <a:endParaRPr lang="en-US" sz="3200" dirty="0">
              <a:solidFill>
                <a:prstClr val="white"/>
              </a:solidFill>
              <a:latin typeface="News Gothic MT"/>
            </a:endParaRPr>
          </a:p>
          <a:p>
            <a:pPr marL="1371600" marR="0" indent="-1371600">
              <a:spcBef>
                <a:spcPts val="0"/>
              </a:spcBef>
              <a:spcAft>
                <a:spcPts val="0"/>
              </a:spcAft>
              <a:tabLst>
                <a:tab pos="685800" algn="l"/>
                <a:tab pos="1028700" algn="l"/>
              </a:tabLst>
            </a:pPr>
            <a:r>
              <a:rPr lang="en-US" sz="1200" b="1" i="1" dirty="0">
                <a:effectLst/>
                <a:latin typeface="Cambria" panose="02040503050406030204" pitchFamily="18" charset="0"/>
                <a:ea typeface="Cambria" panose="02040503050406030204" pitchFamily="18" charset="0"/>
                <a:cs typeface="Cambria" panose="02040503050406030204" pitchFamily="18" charset="0"/>
              </a:rPr>
              <a:t>08:00	</a:t>
            </a:r>
            <a:r>
              <a:rPr lang="en-US" sz="1200" b="1" i="1" dirty="0">
                <a:effectLst/>
                <a:highlight>
                  <a:srgbClr val="FFFF00"/>
                </a:highlight>
                <a:latin typeface="Cambria" panose="02040503050406030204" pitchFamily="18" charset="0"/>
                <a:ea typeface="Cambria" panose="02040503050406030204" pitchFamily="18" charset="0"/>
                <a:cs typeface="Cambria" panose="02040503050406030204" pitchFamily="18" charset="0"/>
              </a:rPr>
              <a:t>Networking </a:t>
            </a:r>
            <a:endParaRPr lang="en-US" sz="1400" b="1" dirty="0">
              <a:effectLst/>
              <a:highlight>
                <a:srgbClr val="FFFF00"/>
              </a:highligh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08:30	Welcome, Administrative Remarks, Event Overview; Administrator Frank Pace</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08:45	Threat Overview – Hawaii Statewide Threat Assessment; Criminal Intelligence Analyst, Molly Smith</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09:15	Office of Homeland Security Initiatives; Planning and Operations Chief, Jimmie Collins</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742950" marR="0" lvl="1" indent="-285750">
              <a:spcBef>
                <a:spcPts val="0"/>
              </a:spcBef>
              <a:spcAft>
                <a:spcPts val="0"/>
              </a:spcAft>
              <a:buFont typeface="Courier New" panose="02070309020205020404" pitchFamily="49" charset="0"/>
              <a:buChar char="o"/>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Near Term Planning Priorities </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742950" marR="0" lvl="1" indent="-285750">
              <a:spcBef>
                <a:spcPts val="0"/>
              </a:spcBef>
              <a:spcAft>
                <a:spcPts val="0"/>
              </a:spcAft>
              <a:buFont typeface="Courier New" panose="02070309020205020404" pitchFamily="49" charset="0"/>
              <a:buChar char="o"/>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Annual Homeland Security Summit </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742950" marR="0" lvl="1" indent="-285750">
              <a:spcBef>
                <a:spcPts val="0"/>
              </a:spcBef>
              <a:spcAft>
                <a:spcPts val="0"/>
              </a:spcAft>
              <a:buFont typeface="Courier New" panose="02070309020205020404" pitchFamily="49" charset="0"/>
              <a:buChar char="o"/>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Defense Community Infrastructure Pilot Program</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742950" marR="0" lvl="1" indent="-285750">
              <a:spcBef>
                <a:spcPts val="0"/>
              </a:spcBef>
              <a:spcAft>
                <a:spcPts val="0"/>
              </a:spcAft>
              <a:buFont typeface="Courier New" panose="02070309020205020404" pitchFamily="49" charset="0"/>
              <a:buChar char="o"/>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Critical Infrastructure Assessment Cadre </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742950" marR="0" lvl="1" indent="-285750">
              <a:spcBef>
                <a:spcPts val="0"/>
              </a:spcBef>
              <a:spcAft>
                <a:spcPts val="0"/>
              </a:spcAft>
              <a:buFont typeface="Courier New" panose="02070309020205020404" pitchFamily="49" charset="0"/>
              <a:buChar char="o"/>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Calendar of Events</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i="1" dirty="0">
                <a:effectLst/>
                <a:latin typeface="Cambria" panose="02040503050406030204" pitchFamily="18" charset="0"/>
                <a:ea typeface="Cambria" panose="02040503050406030204" pitchFamily="18" charset="0"/>
                <a:cs typeface="Cambria" panose="02040503050406030204" pitchFamily="18" charset="0"/>
              </a:rPr>
              <a:t>10:00	Break</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10:15 	Honolulu Police Department Cyber Crime Unit; Detective Thomas (Tommy) </a:t>
            </a:r>
            <a:r>
              <a:rPr lang="en-US" sz="1200" b="1" dirty="0" err="1">
                <a:effectLst/>
                <a:latin typeface="Cambria" panose="02040503050406030204" pitchFamily="18" charset="0"/>
                <a:ea typeface="Cambria" panose="02040503050406030204" pitchFamily="18" charset="0"/>
                <a:cs typeface="Cambria" panose="02040503050406030204" pitchFamily="18" charset="0"/>
              </a:rPr>
              <a:t>Iinuma</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11:00	Targeted Violence Prevention; UHWO Behavior Intervention Team Chair, Beverly Baligad</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i="1" dirty="0">
                <a:effectLst/>
                <a:latin typeface="Cambria" panose="02040503050406030204" pitchFamily="18" charset="0"/>
                <a:ea typeface="Cambria" panose="02040503050406030204" pitchFamily="18" charset="0"/>
                <a:cs typeface="Cambria" panose="02040503050406030204" pitchFamily="18" charset="0"/>
              </a:rPr>
              <a:t>11:45	Lunch Break</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13:00	Port resiliency and the Port Restoration Task Force; Hawaii Emergency Management Agency Administrator, James Barros</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13:45	Joint Terrorism Task Force overview; JTTF Coordinator, Earl Asato </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i="1" dirty="0">
                <a:effectLst/>
                <a:latin typeface="Cambria" panose="02040503050406030204" pitchFamily="18" charset="0"/>
                <a:ea typeface="Cambria" panose="02040503050406030204" pitchFamily="18" charset="0"/>
                <a:cs typeface="Cambria" panose="02040503050406030204" pitchFamily="18" charset="0"/>
              </a:rPr>
              <a:t>14:30	Break</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14:45	Introduction to the new state Department of Law Enforcement; Director, Jordan Lowe</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i="1" dirty="0">
                <a:effectLst/>
                <a:latin typeface="Cambria" panose="02040503050406030204" pitchFamily="18" charset="0"/>
                <a:ea typeface="Cambria" panose="02040503050406030204" pitchFamily="18" charset="0"/>
                <a:cs typeface="Cambria" panose="02040503050406030204" pitchFamily="18" charset="0"/>
              </a:rPr>
              <a:t>15:15	Open Discussion</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15:45	Closing Comments, Administrator Frank Pace</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i="1" dirty="0">
                <a:effectLst/>
                <a:latin typeface="Cambria" panose="02040503050406030204" pitchFamily="18" charset="0"/>
                <a:ea typeface="Cambria" panose="02040503050406030204" pitchFamily="18" charset="0"/>
                <a:cs typeface="Cambria" panose="02040503050406030204" pitchFamily="18" charset="0"/>
              </a:rPr>
              <a:t>16:00	Adjourn</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R="0" lvl="0" algn="just">
              <a:lnSpc>
                <a:spcPct val="150000"/>
              </a:lnSpc>
              <a:spcBef>
                <a:spcPts val="0"/>
              </a:spcBef>
              <a:spcAft>
                <a:spcPts val="0"/>
              </a:spcAft>
            </a:pPr>
            <a:endParaRPr lang="en-US" sz="2000" b="1" cap="all"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140766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a:extLst>
              <a:ext uri="{FF2B5EF4-FFF2-40B4-BE49-F238E27FC236}">
                <a16:creationId xmlns:a16="http://schemas.microsoft.com/office/drawing/2014/main" id="{D2C97C0E-65D2-4C5B-A5AF-54C9A5E790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54317"/>
          <a:stretch>
            <a:fillRect/>
          </a:stretch>
        </p:blipFill>
        <p:spPr bwMode="auto">
          <a:xfrm>
            <a:off x="-595" y="-20239"/>
            <a:ext cx="9144000" cy="96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C1C3D11-C18A-4865-9DE9-6D0834DFDA16}"/>
              </a:ext>
            </a:extLst>
          </p:cNvPr>
          <p:cNvSpPr txBox="1"/>
          <p:nvPr/>
        </p:nvSpPr>
        <p:spPr>
          <a:xfrm>
            <a:off x="345744" y="312495"/>
            <a:ext cx="6819439"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600" normalizeH="0" baseline="0" noProof="0">
                <a:ln>
                  <a:noFill/>
                </a:ln>
                <a:solidFill>
                  <a:prstClr val="white"/>
                </a:solidFill>
                <a:effectLst/>
                <a:uLnTx/>
                <a:uFillTx/>
                <a:latin typeface="Calibri" panose="020F0502020204030204"/>
                <a:ea typeface="+mn-ea"/>
                <a:cs typeface="+mn-cs"/>
              </a:rPr>
              <a:t>HSFC | Questions</a:t>
            </a:r>
          </a:p>
        </p:txBody>
      </p:sp>
      <p:sp>
        <p:nvSpPr>
          <p:cNvPr id="45" name="Slide Number Placeholder 1">
            <a:extLst>
              <a:ext uri="{FF2B5EF4-FFF2-40B4-BE49-F238E27FC236}">
                <a16:creationId xmlns:a16="http://schemas.microsoft.com/office/drawing/2014/main" id="{682D5BD0-E09E-4A01-BD95-D3BB12254242}"/>
              </a:ext>
            </a:extLst>
          </p:cNvPr>
          <p:cNvSpPr txBox="1">
            <a:spLocks/>
          </p:cNvSpPr>
          <p:nvPr/>
        </p:nvSpPr>
        <p:spPr>
          <a:xfrm>
            <a:off x="6696347" y="6496684"/>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Footer Placeholder 4">
            <a:extLst>
              <a:ext uri="{FF2B5EF4-FFF2-40B4-BE49-F238E27FC236}">
                <a16:creationId xmlns:a16="http://schemas.microsoft.com/office/drawing/2014/main" id="{2E59BB22-8E47-4691-B64E-31986992F970}"/>
              </a:ext>
            </a:extLst>
          </p:cNvPr>
          <p:cNvSpPr txBox="1">
            <a:spLocks/>
          </p:cNvSpPr>
          <p:nvPr/>
        </p:nvSpPr>
        <p:spPr>
          <a:xfrm>
            <a:off x="3" y="-68504"/>
            <a:ext cx="9143405"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8000"/>
                </a:solidFill>
                <a:effectLst/>
                <a:uLnTx/>
                <a:uFillTx/>
                <a:latin typeface="Calibri" panose="020F0502020204030204"/>
                <a:ea typeface="+mn-ea"/>
                <a:cs typeface="+mn-cs"/>
              </a:rPr>
              <a:t>UNCLASSIFIED//FOR OFFICIAL USE ONLY</a:t>
            </a:r>
            <a:endParaRPr kumimoji="0" lang="en-US" sz="11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0" name="Footer Placeholder 4">
            <a:extLst>
              <a:ext uri="{FF2B5EF4-FFF2-40B4-BE49-F238E27FC236}">
                <a16:creationId xmlns:a16="http://schemas.microsoft.com/office/drawing/2014/main" id="{084DA536-68F0-4E09-995C-E78A9F0CF9AC}"/>
              </a:ext>
            </a:extLst>
          </p:cNvPr>
          <p:cNvSpPr txBox="1">
            <a:spLocks/>
          </p:cNvSpPr>
          <p:nvPr/>
        </p:nvSpPr>
        <p:spPr>
          <a:xfrm>
            <a:off x="3" y="6561529"/>
            <a:ext cx="9143405"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8000"/>
                </a:solidFill>
                <a:effectLst/>
                <a:uLnTx/>
                <a:uFillTx/>
                <a:latin typeface="Calibri" panose="020F0502020204030204"/>
                <a:ea typeface="+mn-ea"/>
                <a:cs typeface="+mn-cs"/>
              </a:rPr>
              <a:t>UNCLASSIFIED//FOR OFFICIAL USE ONLY</a:t>
            </a:r>
            <a:endParaRPr kumimoji="0" lang="en-US" sz="11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8" name="Content Placeholder 4">
            <a:extLst>
              <a:ext uri="{FF2B5EF4-FFF2-40B4-BE49-F238E27FC236}">
                <a16:creationId xmlns:a16="http://schemas.microsoft.com/office/drawing/2014/main" id="{96987F04-6DF9-448F-96FB-59D853CF48F9}"/>
              </a:ext>
            </a:extLst>
          </p:cNvPr>
          <p:cNvSpPr txBox="1">
            <a:spLocks/>
          </p:cNvSpPr>
          <p:nvPr/>
        </p:nvSpPr>
        <p:spPr>
          <a:xfrm>
            <a:off x="-595" y="1209966"/>
            <a:ext cx="9143405" cy="52867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Questions?</a:t>
            </a: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Molly Smith, Criminal Intelligence Analyst</a:t>
            </a:r>
          </a:p>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hlinkClick r:id="rId4"/>
              </a:rPr>
              <a:t>Molly.j.smith@hawaii.gov</a:t>
            </a: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 </a:t>
            </a:r>
          </a:p>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Hawaii State Fusion Center:</a:t>
            </a: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 </a:t>
            </a: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hlinkClick r:id="rId5"/>
              </a:rPr>
              <a:t>HSFC@hawaii.gov</a:t>
            </a: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 </a:t>
            </a:r>
          </a:p>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Submit Tips / Leads at </a:t>
            </a:r>
            <a:r>
              <a:rPr kumimoji="0" lang="en-US" sz="1600" b="1" i="0" u="sng" strike="noStrike" kern="12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mn-cs"/>
                <a:hlinkClick r:id="rId6"/>
              </a:rPr>
              <a:t>https://hsfc.hawaii.gov</a:t>
            </a:r>
            <a:r>
              <a:rPr kumimoji="0" lang="en-US" sz="16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mn-cs"/>
              </a:rPr>
              <a:t> </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2" descr="HSFC-Logo (3)">
            <a:extLst>
              <a:ext uri="{FF2B5EF4-FFF2-40B4-BE49-F238E27FC236}">
                <a16:creationId xmlns:a16="http://schemas.microsoft.com/office/drawing/2014/main" id="{4BA956B7-449B-6411-8D92-178E1FA896FC}"/>
              </a:ext>
            </a:extLst>
          </p:cNvPr>
          <p:cNvPicPr>
            <a:picLocks noChangeAspect="1" noChangeArrowheads="1"/>
          </p:cNvPicPr>
          <p:nvPr/>
        </p:nvPicPr>
        <p:blipFill>
          <a:blip r:embed="rId7" cstate="print">
            <a:clrChange>
              <a:clrFrom>
                <a:srgbClr val="FFFFFF"/>
              </a:clrFrom>
              <a:clrTo>
                <a:srgbClr val="FFFFFF">
                  <a:alpha val="0"/>
                </a:srgbClr>
              </a:clrTo>
            </a:clrChange>
          </a:blip>
          <a:srcRect t="1277" r="6239" b="3575"/>
          <a:stretch>
            <a:fillRect/>
          </a:stretch>
        </p:blipFill>
        <p:spPr bwMode="auto">
          <a:xfrm>
            <a:off x="3633165" y="4216383"/>
            <a:ext cx="1875883" cy="1825077"/>
          </a:xfrm>
          <a:prstGeom prst="rect">
            <a:avLst/>
          </a:prstGeom>
          <a:noFill/>
        </p:spPr>
      </p:pic>
    </p:spTree>
    <p:extLst>
      <p:ext uri="{BB962C8B-B14F-4D97-AF65-F5344CB8AC3E}">
        <p14:creationId xmlns:p14="http://schemas.microsoft.com/office/powerpoint/2010/main" val="37855145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a:extLst>
              <a:ext uri="{FF2B5EF4-FFF2-40B4-BE49-F238E27FC236}">
                <a16:creationId xmlns:a16="http://schemas.microsoft.com/office/drawing/2014/main" id="{D2C97C0E-65D2-4C5B-A5AF-54C9A5E790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54317"/>
          <a:stretch>
            <a:fillRect/>
          </a:stretch>
        </p:blipFill>
        <p:spPr bwMode="auto">
          <a:xfrm>
            <a:off x="-595" y="-20239"/>
            <a:ext cx="9144000" cy="96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C1C3D11-C18A-4865-9DE9-6D0834DFDA16}"/>
              </a:ext>
            </a:extLst>
          </p:cNvPr>
          <p:cNvSpPr txBox="1"/>
          <p:nvPr/>
        </p:nvSpPr>
        <p:spPr>
          <a:xfrm>
            <a:off x="345743" y="312495"/>
            <a:ext cx="8125300" cy="369332"/>
          </a:xfrm>
          <a:prstGeom prst="rect">
            <a:avLst/>
          </a:prstGeom>
          <a:noFill/>
        </p:spPr>
        <p:txBody>
          <a:bodyPr wrap="square" rtlCol="0">
            <a:spAutoFit/>
          </a:bodyPr>
          <a:lstStyle/>
          <a:p>
            <a:r>
              <a:rPr lang="en-US" u="sng" spc="600" dirty="0">
                <a:solidFill>
                  <a:schemeClr val="bg1"/>
                </a:solidFill>
              </a:rPr>
              <a:t>OHS | Agenda</a:t>
            </a:r>
          </a:p>
        </p:txBody>
      </p:sp>
      <p:sp>
        <p:nvSpPr>
          <p:cNvPr id="45" name="Slide Number Placeholder 1">
            <a:extLst>
              <a:ext uri="{FF2B5EF4-FFF2-40B4-BE49-F238E27FC236}">
                <a16:creationId xmlns:a16="http://schemas.microsoft.com/office/drawing/2014/main" id="{682D5BD0-E09E-4A01-BD95-D3BB12254242}"/>
              </a:ext>
            </a:extLst>
          </p:cNvPr>
          <p:cNvSpPr txBox="1">
            <a:spLocks/>
          </p:cNvSpPr>
          <p:nvPr/>
        </p:nvSpPr>
        <p:spPr>
          <a:xfrm>
            <a:off x="6696347" y="649668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9" name="Footer Placeholder 4">
            <a:extLst>
              <a:ext uri="{FF2B5EF4-FFF2-40B4-BE49-F238E27FC236}">
                <a16:creationId xmlns:a16="http://schemas.microsoft.com/office/drawing/2014/main" id="{01BC639C-002E-4FBE-BEF7-AB147746BD03}"/>
              </a:ext>
            </a:extLst>
          </p:cNvPr>
          <p:cNvSpPr txBox="1">
            <a:spLocks/>
          </p:cNvSpPr>
          <p:nvPr/>
        </p:nvSpPr>
        <p:spPr>
          <a:xfrm>
            <a:off x="3123605" y="-68505"/>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r>
              <a:rPr lang="en-US" sz="1100" b="1" dirty="0">
                <a:solidFill>
                  <a:srgbClr val="008000"/>
                </a:solidFill>
              </a:rPr>
              <a:t>UNCLASSIFIED</a:t>
            </a:r>
            <a:endParaRPr lang="en-US" sz="1100" dirty="0">
              <a:solidFill>
                <a:prstClr val="black">
                  <a:tint val="75000"/>
                </a:prstClr>
              </a:solidFill>
            </a:endParaRPr>
          </a:p>
        </p:txBody>
      </p:sp>
      <p:sp>
        <p:nvSpPr>
          <p:cNvPr id="60" name="Footer Placeholder 4">
            <a:extLst>
              <a:ext uri="{FF2B5EF4-FFF2-40B4-BE49-F238E27FC236}">
                <a16:creationId xmlns:a16="http://schemas.microsoft.com/office/drawing/2014/main" id="{CA6BC8E3-1AFC-46F0-A34C-E26BD3EF6747}"/>
              </a:ext>
            </a:extLst>
          </p:cNvPr>
          <p:cNvSpPr txBox="1">
            <a:spLocks/>
          </p:cNvSpPr>
          <p:nvPr/>
        </p:nvSpPr>
        <p:spPr>
          <a:xfrm>
            <a:off x="3446501" y="6561527"/>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r>
              <a:rPr lang="en-US" sz="1100" b="1" dirty="0">
                <a:solidFill>
                  <a:srgbClr val="008000"/>
                </a:solidFill>
              </a:rPr>
              <a:t>UNCLASSIFIED</a:t>
            </a:r>
            <a:endParaRPr lang="en-US" sz="1100" dirty="0">
              <a:solidFill>
                <a:prstClr val="black">
                  <a:tint val="75000"/>
                </a:prstClr>
              </a:solidFill>
            </a:endParaRPr>
          </a:p>
        </p:txBody>
      </p:sp>
      <p:sp>
        <p:nvSpPr>
          <p:cNvPr id="4" name="TextBox 3">
            <a:extLst>
              <a:ext uri="{FF2B5EF4-FFF2-40B4-BE49-F238E27FC236}">
                <a16:creationId xmlns:a16="http://schemas.microsoft.com/office/drawing/2014/main" id="{4B6A318B-DBDC-72F3-2678-DC2CEA5AE4D8}"/>
              </a:ext>
            </a:extLst>
          </p:cNvPr>
          <p:cNvSpPr txBox="1"/>
          <p:nvPr/>
        </p:nvSpPr>
        <p:spPr>
          <a:xfrm>
            <a:off x="691022" y="1014561"/>
            <a:ext cx="8406557" cy="5061386"/>
          </a:xfrm>
          <a:prstGeom prst="rect">
            <a:avLst/>
          </a:prstGeom>
          <a:noFill/>
        </p:spPr>
        <p:txBody>
          <a:bodyPr wrap="square" rtlCol="0">
            <a:spAutoFit/>
          </a:bodyPr>
          <a:lstStyle/>
          <a:p>
            <a:pPr algn="just"/>
            <a:endParaRPr lang="en-US" sz="3200" dirty="0">
              <a:solidFill>
                <a:prstClr val="white"/>
              </a:solidFill>
              <a:latin typeface="News Gothic MT"/>
            </a:endParaRPr>
          </a:p>
          <a:p>
            <a:pPr marL="1371600" marR="0" indent="-1371600">
              <a:spcBef>
                <a:spcPts val="0"/>
              </a:spcBef>
              <a:spcAft>
                <a:spcPts val="0"/>
              </a:spcAft>
              <a:tabLst>
                <a:tab pos="685800" algn="l"/>
                <a:tab pos="1028700" algn="l"/>
              </a:tabLst>
            </a:pPr>
            <a:r>
              <a:rPr lang="en-US" sz="1200" b="1" i="1" dirty="0">
                <a:effectLst/>
                <a:latin typeface="Cambria" panose="02040503050406030204" pitchFamily="18" charset="0"/>
                <a:ea typeface="Cambria" panose="02040503050406030204" pitchFamily="18" charset="0"/>
                <a:cs typeface="Cambria" panose="02040503050406030204" pitchFamily="18" charset="0"/>
              </a:rPr>
              <a:t>08:00	Networking </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08:30	Welcome, Administrative Remarks, Event Overview; Administrator Frank Pace</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08:45	Threat Overview – Hawaii Statewide Threat Assessment; Criminal Intelligence Analyst, Molly Smith</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09:15	</a:t>
            </a:r>
            <a:r>
              <a:rPr lang="en-US" sz="1200" b="1" dirty="0">
                <a:effectLst/>
                <a:highlight>
                  <a:srgbClr val="FFFF00"/>
                </a:highlight>
                <a:latin typeface="Cambria" panose="02040503050406030204" pitchFamily="18" charset="0"/>
                <a:ea typeface="Cambria" panose="02040503050406030204" pitchFamily="18" charset="0"/>
                <a:cs typeface="Cambria" panose="02040503050406030204" pitchFamily="18" charset="0"/>
              </a:rPr>
              <a:t>Office of Homeland Security Initiatives; Planning and Operations Chief, Jimmie Collins</a:t>
            </a:r>
            <a:endParaRPr lang="en-US" sz="1400" b="1" dirty="0">
              <a:effectLst/>
              <a:highlight>
                <a:srgbClr val="FFFF00"/>
              </a:highlight>
              <a:latin typeface="Cambria" panose="02040503050406030204" pitchFamily="18" charset="0"/>
              <a:ea typeface="Cambria" panose="02040503050406030204" pitchFamily="18" charset="0"/>
              <a:cs typeface="Cambria" panose="02040503050406030204" pitchFamily="18" charset="0"/>
            </a:endParaRPr>
          </a:p>
          <a:p>
            <a:pPr marL="742950" marR="0" lvl="1" indent="-285750">
              <a:spcBef>
                <a:spcPts val="0"/>
              </a:spcBef>
              <a:spcAft>
                <a:spcPts val="0"/>
              </a:spcAft>
              <a:buFont typeface="Courier New" panose="02070309020205020404" pitchFamily="49" charset="0"/>
              <a:buChar char="o"/>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Near Term Planning Priorities </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742950" marR="0" lvl="1" indent="-285750">
              <a:spcBef>
                <a:spcPts val="0"/>
              </a:spcBef>
              <a:spcAft>
                <a:spcPts val="0"/>
              </a:spcAft>
              <a:buFont typeface="Courier New" panose="02070309020205020404" pitchFamily="49" charset="0"/>
              <a:buChar char="o"/>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Annual Homeland Security Summit </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742950" marR="0" lvl="1" indent="-285750">
              <a:spcBef>
                <a:spcPts val="0"/>
              </a:spcBef>
              <a:spcAft>
                <a:spcPts val="0"/>
              </a:spcAft>
              <a:buFont typeface="Courier New" panose="02070309020205020404" pitchFamily="49" charset="0"/>
              <a:buChar char="o"/>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Defense Community Infrastructure Pilot Program</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742950" marR="0" lvl="1" indent="-285750">
              <a:spcBef>
                <a:spcPts val="0"/>
              </a:spcBef>
              <a:spcAft>
                <a:spcPts val="0"/>
              </a:spcAft>
              <a:buFont typeface="Courier New" panose="02070309020205020404" pitchFamily="49" charset="0"/>
              <a:buChar char="o"/>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Critical Infrastructure Assessment Cadre </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742950" marR="0" lvl="1" indent="-285750">
              <a:spcBef>
                <a:spcPts val="0"/>
              </a:spcBef>
              <a:spcAft>
                <a:spcPts val="0"/>
              </a:spcAft>
              <a:buFont typeface="Courier New" panose="02070309020205020404" pitchFamily="49" charset="0"/>
              <a:buChar char="o"/>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Calendar of Events</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i="1" dirty="0">
                <a:effectLst/>
                <a:latin typeface="Cambria" panose="02040503050406030204" pitchFamily="18" charset="0"/>
                <a:ea typeface="Cambria" panose="02040503050406030204" pitchFamily="18" charset="0"/>
                <a:cs typeface="Cambria" panose="02040503050406030204" pitchFamily="18" charset="0"/>
              </a:rPr>
              <a:t>10:00	Break</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10:15 	Honolulu Police Department Cyber Crime Unit; Detective Thomas (Tommy) </a:t>
            </a:r>
            <a:r>
              <a:rPr lang="en-US" sz="1200" b="1" dirty="0" err="1">
                <a:effectLst/>
                <a:latin typeface="Cambria" panose="02040503050406030204" pitchFamily="18" charset="0"/>
                <a:ea typeface="Cambria" panose="02040503050406030204" pitchFamily="18" charset="0"/>
                <a:cs typeface="Cambria" panose="02040503050406030204" pitchFamily="18" charset="0"/>
              </a:rPr>
              <a:t>Iinuma</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11:00	Targeted Violence Prevention; UHWO Behavior Intervention Team Chair, Beverly Baligad</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i="1" dirty="0">
                <a:effectLst/>
                <a:latin typeface="Cambria" panose="02040503050406030204" pitchFamily="18" charset="0"/>
                <a:ea typeface="Cambria" panose="02040503050406030204" pitchFamily="18" charset="0"/>
                <a:cs typeface="Cambria" panose="02040503050406030204" pitchFamily="18" charset="0"/>
              </a:rPr>
              <a:t>11:45	Lunch Break</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13:00	Port resiliency and the Port Restoration Task Force; Hawaii Emergency Management Agency Administrator, James Barros</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13:45	Joint Terrorism Task Force overview; JTTF Coordinator, Earl Asato </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i="1" dirty="0">
                <a:effectLst/>
                <a:latin typeface="Cambria" panose="02040503050406030204" pitchFamily="18" charset="0"/>
                <a:ea typeface="Cambria" panose="02040503050406030204" pitchFamily="18" charset="0"/>
                <a:cs typeface="Cambria" panose="02040503050406030204" pitchFamily="18" charset="0"/>
              </a:rPr>
              <a:t>14:30	Break</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14:45	Introduction to the new state Department of Law Enforcement; Director, Jordan Lowe</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i="1" dirty="0">
                <a:effectLst/>
                <a:latin typeface="Cambria" panose="02040503050406030204" pitchFamily="18" charset="0"/>
                <a:ea typeface="Cambria" panose="02040503050406030204" pitchFamily="18" charset="0"/>
                <a:cs typeface="Cambria" panose="02040503050406030204" pitchFamily="18" charset="0"/>
              </a:rPr>
              <a:t>15:15	Open Discussion</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15:45	Closing Comments, Administrator Frank Pace</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i="1" dirty="0">
                <a:effectLst/>
                <a:latin typeface="Cambria" panose="02040503050406030204" pitchFamily="18" charset="0"/>
                <a:ea typeface="Cambria" panose="02040503050406030204" pitchFamily="18" charset="0"/>
                <a:cs typeface="Cambria" panose="02040503050406030204" pitchFamily="18" charset="0"/>
              </a:rPr>
              <a:t>16:00	Adjourn</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R="0" lvl="0" algn="just">
              <a:lnSpc>
                <a:spcPct val="150000"/>
              </a:lnSpc>
              <a:spcBef>
                <a:spcPts val="0"/>
              </a:spcBef>
              <a:spcAft>
                <a:spcPts val="0"/>
              </a:spcAft>
            </a:pPr>
            <a:endParaRPr lang="en-US" sz="2000" b="1" cap="all"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98662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a:extLst>
              <a:ext uri="{FF2B5EF4-FFF2-40B4-BE49-F238E27FC236}">
                <a16:creationId xmlns:a16="http://schemas.microsoft.com/office/drawing/2014/main" id="{D2C97C0E-65D2-4C5B-A5AF-54C9A5E790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54317"/>
          <a:stretch>
            <a:fillRect/>
          </a:stretch>
        </p:blipFill>
        <p:spPr bwMode="auto">
          <a:xfrm>
            <a:off x="-595" y="-20239"/>
            <a:ext cx="9144000" cy="96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C1C3D11-C18A-4865-9DE9-6D0834DFDA16}"/>
              </a:ext>
            </a:extLst>
          </p:cNvPr>
          <p:cNvSpPr txBox="1"/>
          <p:nvPr/>
        </p:nvSpPr>
        <p:spPr>
          <a:xfrm>
            <a:off x="345743" y="312495"/>
            <a:ext cx="8125300" cy="369332"/>
          </a:xfrm>
          <a:prstGeom prst="rect">
            <a:avLst/>
          </a:prstGeom>
          <a:noFill/>
        </p:spPr>
        <p:txBody>
          <a:bodyPr wrap="square" rtlCol="0">
            <a:spAutoFit/>
          </a:bodyPr>
          <a:lstStyle/>
          <a:p>
            <a:r>
              <a:rPr lang="en-US" u="sng" spc="600" dirty="0">
                <a:solidFill>
                  <a:schemeClr val="bg1"/>
                </a:solidFill>
              </a:rPr>
              <a:t>OHS | Administrator Pace</a:t>
            </a:r>
          </a:p>
        </p:txBody>
      </p:sp>
      <p:sp>
        <p:nvSpPr>
          <p:cNvPr id="45" name="Slide Number Placeholder 1">
            <a:extLst>
              <a:ext uri="{FF2B5EF4-FFF2-40B4-BE49-F238E27FC236}">
                <a16:creationId xmlns:a16="http://schemas.microsoft.com/office/drawing/2014/main" id="{682D5BD0-E09E-4A01-BD95-D3BB12254242}"/>
              </a:ext>
            </a:extLst>
          </p:cNvPr>
          <p:cNvSpPr txBox="1">
            <a:spLocks/>
          </p:cNvSpPr>
          <p:nvPr/>
        </p:nvSpPr>
        <p:spPr>
          <a:xfrm>
            <a:off x="6696347" y="649668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9" name="Footer Placeholder 4">
            <a:extLst>
              <a:ext uri="{FF2B5EF4-FFF2-40B4-BE49-F238E27FC236}">
                <a16:creationId xmlns:a16="http://schemas.microsoft.com/office/drawing/2014/main" id="{01BC639C-002E-4FBE-BEF7-AB147746BD03}"/>
              </a:ext>
            </a:extLst>
          </p:cNvPr>
          <p:cNvSpPr txBox="1">
            <a:spLocks/>
          </p:cNvSpPr>
          <p:nvPr/>
        </p:nvSpPr>
        <p:spPr>
          <a:xfrm>
            <a:off x="3123605" y="-68505"/>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r>
              <a:rPr lang="en-US" sz="1100" b="1" dirty="0">
                <a:solidFill>
                  <a:srgbClr val="008000"/>
                </a:solidFill>
              </a:rPr>
              <a:t>UNCLASSIFIED</a:t>
            </a:r>
            <a:endParaRPr lang="en-US" sz="1100" dirty="0">
              <a:solidFill>
                <a:prstClr val="black">
                  <a:tint val="75000"/>
                </a:prstClr>
              </a:solidFill>
            </a:endParaRPr>
          </a:p>
        </p:txBody>
      </p:sp>
      <p:sp>
        <p:nvSpPr>
          <p:cNvPr id="60" name="Footer Placeholder 4">
            <a:extLst>
              <a:ext uri="{FF2B5EF4-FFF2-40B4-BE49-F238E27FC236}">
                <a16:creationId xmlns:a16="http://schemas.microsoft.com/office/drawing/2014/main" id="{CA6BC8E3-1AFC-46F0-A34C-E26BD3EF6747}"/>
              </a:ext>
            </a:extLst>
          </p:cNvPr>
          <p:cNvSpPr txBox="1">
            <a:spLocks/>
          </p:cNvSpPr>
          <p:nvPr/>
        </p:nvSpPr>
        <p:spPr>
          <a:xfrm>
            <a:off x="3446501" y="6561527"/>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r>
              <a:rPr lang="en-US" sz="1100" b="1" dirty="0">
                <a:solidFill>
                  <a:srgbClr val="008000"/>
                </a:solidFill>
              </a:rPr>
              <a:t>UNCLASSIFIED</a:t>
            </a:r>
            <a:endParaRPr lang="en-US" sz="1100" dirty="0">
              <a:solidFill>
                <a:prstClr val="black">
                  <a:tint val="75000"/>
                </a:prstClr>
              </a:solidFill>
            </a:endParaRPr>
          </a:p>
        </p:txBody>
      </p:sp>
      <p:sp>
        <p:nvSpPr>
          <p:cNvPr id="3" name="TextBox 2">
            <a:extLst>
              <a:ext uri="{FF2B5EF4-FFF2-40B4-BE49-F238E27FC236}">
                <a16:creationId xmlns:a16="http://schemas.microsoft.com/office/drawing/2014/main" id="{562F077E-0DD0-CF37-F8EC-B7F8B5D2E725}"/>
              </a:ext>
            </a:extLst>
          </p:cNvPr>
          <p:cNvSpPr txBox="1"/>
          <p:nvPr/>
        </p:nvSpPr>
        <p:spPr>
          <a:xfrm>
            <a:off x="72604" y="2026376"/>
            <a:ext cx="9134271"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a:effectLst/>
                <a:ea typeface="Cambria" panose="02040503050406030204" pitchFamily="18" charset="0"/>
                <a:cs typeface="Cambria" panose="02040503050406030204" pitchFamily="18" charset="0"/>
              </a:rPr>
              <a:t>Office of Homeland Security Initiatives</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800" dirty="0">
              <a:effectLst/>
              <a:ea typeface="Cambria" panose="02040503050406030204" pitchFamily="18" charset="0"/>
              <a:cs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effectLst/>
                <a:ea typeface="Cambria" panose="02040503050406030204" pitchFamily="18" charset="0"/>
                <a:cs typeface="Cambria" panose="02040503050406030204" pitchFamily="18" charset="0"/>
              </a:rPr>
              <a:t>Planning and Operations Chief, Jimmie Collins</a:t>
            </a:r>
          </a:p>
        </p:txBody>
      </p:sp>
    </p:spTree>
    <p:extLst>
      <p:ext uri="{BB962C8B-B14F-4D97-AF65-F5344CB8AC3E}">
        <p14:creationId xmlns:p14="http://schemas.microsoft.com/office/powerpoint/2010/main" val="13863367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a:extLst>
              <a:ext uri="{FF2B5EF4-FFF2-40B4-BE49-F238E27FC236}">
                <a16:creationId xmlns:a16="http://schemas.microsoft.com/office/drawing/2014/main" id="{D2C97C0E-65D2-4C5B-A5AF-54C9A5E790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54317"/>
          <a:stretch>
            <a:fillRect/>
          </a:stretch>
        </p:blipFill>
        <p:spPr bwMode="auto">
          <a:xfrm>
            <a:off x="-595" y="-20239"/>
            <a:ext cx="9144000" cy="96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C1C3D11-C18A-4865-9DE9-6D0834DFDA16}"/>
              </a:ext>
            </a:extLst>
          </p:cNvPr>
          <p:cNvSpPr txBox="1"/>
          <p:nvPr/>
        </p:nvSpPr>
        <p:spPr>
          <a:xfrm>
            <a:off x="345743" y="312495"/>
            <a:ext cx="8125300" cy="369332"/>
          </a:xfrm>
          <a:prstGeom prst="rect">
            <a:avLst/>
          </a:prstGeom>
          <a:noFill/>
        </p:spPr>
        <p:txBody>
          <a:bodyPr wrap="square" rtlCol="0">
            <a:spAutoFit/>
          </a:bodyPr>
          <a:lstStyle/>
          <a:p>
            <a:r>
              <a:rPr lang="en-US" u="sng" spc="600" dirty="0">
                <a:solidFill>
                  <a:schemeClr val="bg1"/>
                </a:solidFill>
              </a:rPr>
              <a:t>OHS | Office of Homeland </a:t>
            </a:r>
            <a:r>
              <a:rPr lang="en-US" u="sng" spc="600">
                <a:solidFill>
                  <a:schemeClr val="bg1"/>
                </a:solidFill>
              </a:rPr>
              <a:t>Security Initiatives</a:t>
            </a:r>
            <a:endParaRPr lang="en-US" u="sng" spc="600" dirty="0">
              <a:solidFill>
                <a:schemeClr val="bg1"/>
              </a:solidFill>
            </a:endParaRPr>
          </a:p>
        </p:txBody>
      </p:sp>
      <p:sp>
        <p:nvSpPr>
          <p:cNvPr id="45" name="Slide Number Placeholder 1">
            <a:extLst>
              <a:ext uri="{FF2B5EF4-FFF2-40B4-BE49-F238E27FC236}">
                <a16:creationId xmlns:a16="http://schemas.microsoft.com/office/drawing/2014/main" id="{682D5BD0-E09E-4A01-BD95-D3BB12254242}"/>
              </a:ext>
            </a:extLst>
          </p:cNvPr>
          <p:cNvSpPr txBox="1">
            <a:spLocks/>
          </p:cNvSpPr>
          <p:nvPr/>
        </p:nvSpPr>
        <p:spPr>
          <a:xfrm>
            <a:off x="6696347" y="649668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9" name="Footer Placeholder 4">
            <a:extLst>
              <a:ext uri="{FF2B5EF4-FFF2-40B4-BE49-F238E27FC236}">
                <a16:creationId xmlns:a16="http://schemas.microsoft.com/office/drawing/2014/main" id="{01BC639C-002E-4FBE-BEF7-AB147746BD03}"/>
              </a:ext>
            </a:extLst>
          </p:cNvPr>
          <p:cNvSpPr txBox="1">
            <a:spLocks/>
          </p:cNvSpPr>
          <p:nvPr/>
        </p:nvSpPr>
        <p:spPr>
          <a:xfrm>
            <a:off x="3123605" y="-68505"/>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r>
              <a:rPr lang="en-US" sz="1100" b="1" dirty="0">
                <a:solidFill>
                  <a:srgbClr val="008000"/>
                </a:solidFill>
              </a:rPr>
              <a:t>UNCLASSIFIED</a:t>
            </a:r>
            <a:endParaRPr lang="en-US" sz="1100" dirty="0">
              <a:solidFill>
                <a:prstClr val="black">
                  <a:tint val="75000"/>
                </a:prstClr>
              </a:solidFill>
            </a:endParaRPr>
          </a:p>
        </p:txBody>
      </p:sp>
      <p:sp>
        <p:nvSpPr>
          <p:cNvPr id="60" name="Footer Placeholder 4">
            <a:extLst>
              <a:ext uri="{FF2B5EF4-FFF2-40B4-BE49-F238E27FC236}">
                <a16:creationId xmlns:a16="http://schemas.microsoft.com/office/drawing/2014/main" id="{CA6BC8E3-1AFC-46F0-A34C-E26BD3EF6747}"/>
              </a:ext>
            </a:extLst>
          </p:cNvPr>
          <p:cNvSpPr txBox="1">
            <a:spLocks/>
          </p:cNvSpPr>
          <p:nvPr/>
        </p:nvSpPr>
        <p:spPr>
          <a:xfrm>
            <a:off x="3446501" y="6561527"/>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r>
              <a:rPr lang="en-US" sz="1100" b="1" dirty="0">
                <a:solidFill>
                  <a:srgbClr val="008000"/>
                </a:solidFill>
              </a:rPr>
              <a:t>UNCLASSIFIED</a:t>
            </a:r>
            <a:endParaRPr lang="en-US" sz="1100" dirty="0">
              <a:solidFill>
                <a:prstClr val="black">
                  <a:tint val="75000"/>
                </a:prstClr>
              </a:solidFill>
            </a:endParaRPr>
          </a:p>
        </p:txBody>
      </p:sp>
      <p:sp>
        <p:nvSpPr>
          <p:cNvPr id="4" name="TextBox 3">
            <a:extLst>
              <a:ext uri="{FF2B5EF4-FFF2-40B4-BE49-F238E27FC236}">
                <a16:creationId xmlns:a16="http://schemas.microsoft.com/office/drawing/2014/main" id="{4B6A318B-DBDC-72F3-2678-DC2CEA5AE4D8}"/>
              </a:ext>
            </a:extLst>
          </p:cNvPr>
          <p:cNvSpPr txBox="1"/>
          <p:nvPr/>
        </p:nvSpPr>
        <p:spPr>
          <a:xfrm>
            <a:off x="691022" y="1014561"/>
            <a:ext cx="8406557" cy="2383729"/>
          </a:xfrm>
          <a:prstGeom prst="rect">
            <a:avLst/>
          </a:prstGeom>
          <a:noFill/>
        </p:spPr>
        <p:txBody>
          <a:bodyPr wrap="square" rtlCol="0">
            <a:spAutoFit/>
          </a:bodyPr>
          <a:lstStyle/>
          <a:p>
            <a:pPr algn="just"/>
            <a:endParaRPr lang="en-US" sz="3200" dirty="0">
              <a:solidFill>
                <a:prstClr val="white"/>
              </a:solidFill>
              <a:latin typeface="News Gothic MT"/>
            </a:endParaRPr>
          </a:p>
          <a:p>
            <a:pPr marL="742950" marR="0" lvl="1" indent="-285750">
              <a:spcBef>
                <a:spcPts val="0"/>
              </a:spcBef>
              <a:spcAft>
                <a:spcPts val="0"/>
              </a:spcAft>
              <a:buFont typeface="Courier New" panose="02070309020205020404" pitchFamily="49" charset="0"/>
              <a:buChar char="o"/>
              <a:tabLst>
                <a:tab pos="685800" algn="l"/>
                <a:tab pos="1028700" algn="l"/>
              </a:tabLst>
            </a:pPr>
            <a:r>
              <a:rPr lang="en-US" sz="1800" b="1" dirty="0">
                <a:effectLst/>
                <a:latin typeface="Cambria" panose="02040503050406030204" pitchFamily="18" charset="0"/>
                <a:ea typeface="Cambria" panose="02040503050406030204" pitchFamily="18" charset="0"/>
                <a:cs typeface="Cambria" panose="02040503050406030204" pitchFamily="18" charset="0"/>
              </a:rPr>
              <a:t>Near Term Planning Priorities </a:t>
            </a:r>
          </a:p>
          <a:p>
            <a:pPr marL="742950" marR="0" lvl="1" indent="-285750">
              <a:spcBef>
                <a:spcPts val="0"/>
              </a:spcBef>
              <a:spcAft>
                <a:spcPts val="0"/>
              </a:spcAft>
              <a:buFont typeface="Courier New" panose="02070309020205020404" pitchFamily="49" charset="0"/>
              <a:buChar char="o"/>
              <a:tabLst>
                <a:tab pos="685800" algn="l"/>
                <a:tab pos="1028700" algn="l"/>
              </a:tabLst>
            </a:pPr>
            <a:r>
              <a:rPr lang="en-US" sz="1800" b="1" dirty="0">
                <a:effectLst/>
                <a:latin typeface="Cambria" panose="02040503050406030204" pitchFamily="18" charset="0"/>
                <a:ea typeface="Cambria" panose="02040503050406030204" pitchFamily="18" charset="0"/>
                <a:cs typeface="Cambria" panose="02040503050406030204" pitchFamily="18" charset="0"/>
              </a:rPr>
              <a:t>Annual Homeland Security Summit </a:t>
            </a:r>
          </a:p>
          <a:p>
            <a:pPr marL="742950" marR="0" lvl="1" indent="-285750">
              <a:spcBef>
                <a:spcPts val="0"/>
              </a:spcBef>
              <a:spcAft>
                <a:spcPts val="0"/>
              </a:spcAft>
              <a:buFont typeface="Courier New" panose="02070309020205020404" pitchFamily="49" charset="0"/>
              <a:buChar char="o"/>
              <a:tabLst>
                <a:tab pos="685800" algn="l"/>
                <a:tab pos="1028700" algn="l"/>
              </a:tabLst>
            </a:pPr>
            <a:r>
              <a:rPr lang="en-US" sz="1800" b="1" dirty="0">
                <a:effectLst/>
                <a:latin typeface="Cambria" panose="02040503050406030204" pitchFamily="18" charset="0"/>
                <a:ea typeface="Cambria" panose="02040503050406030204" pitchFamily="18" charset="0"/>
                <a:cs typeface="Cambria" panose="02040503050406030204" pitchFamily="18" charset="0"/>
              </a:rPr>
              <a:t>Defense Community Infrastructure Pilot Program</a:t>
            </a:r>
          </a:p>
          <a:p>
            <a:pPr marL="742950" marR="0" lvl="1" indent="-285750">
              <a:spcBef>
                <a:spcPts val="0"/>
              </a:spcBef>
              <a:spcAft>
                <a:spcPts val="0"/>
              </a:spcAft>
              <a:buFont typeface="Courier New" panose="02070309020205020404" pitchFamily="49" charset="0"/>
              <a:buChar char="o"/>
              <a:tabLst>
                <a:tab pos="685800" algn="l"/>
                <a:tab pos="1028700" algn="l"/>
              </a:tabLst>
            </a:pPr>
            <a:r>
              <a:rPr lang="en-US" sz="1800" b="1" dirty="0">
                <a:effectLst/>
                <a:latin typeface="Cambria" panose="02040503050406030204" pitchFamily="18" charset="0"/>
                <a:ea typeface="Cambria" panose="02040503050406030204" pitchFamily="18" charset="0"/>
                <a:cs typeface="Cambria" panose="02040503050406030204" pitchFamily="18" charset="0"/>
              </a:rPr>
              <a:t>Critical Infrastructure Assessment Cadre </a:t>
            </a:r>
          </a:p>
          <a:p>
            <a:pPr marL="742950" marR="0" lvl="1" indent="-285750">
              <a:spcBef>
                <a:spcPts val="0"/>
              </a:spcBef>
              <a:spcAft>
                <a:spcPts val="0"/>
              </a:spcAft>
              <a:buFont typeface="Courier New" panose="02070309020205020404" pitchFamily="49" charset="0"/>
              <a:buChar char="o"/>
              <a:tabLst>
                <a:tab pos="685800" algn="l"/>
                <a:tab pos="1028700" algn="l"/>
              </a:tabLst>
            </a:pPr>
            <a:r>
              <a:rPr lang="en-US" sz="1800" b="1" dirty="0">
                <a:effectLst/>
                <a:latin typeface="Cambria" panose="02040503050406030204" pitchFamily="18" charset="0"/>
                <a:ea typeface="Cambria" panose="02040503050406030204" pitchFamily="18" charset="0"/>
                <a:cs typeface="Cambria" panose="02040503050406030204" pitchFamily="18" charset="0"/>
              </a:rPr>
              <a:t>Calendar of Events</a:t>
            </a:r>
          </a:p>
          <a:p>
            <a:pPr marR="0" lvl="0" algn="just">
              <a:lnSpc>
                <a:spcPct val="150000"/>
              </a:lnSpc>
              <a:spcBef>
                <a:spcPts val="0"/>
              </a:spcBef>
              <a:spcAft>
                <a:spcPts val="0"/>
              </a:spcAft>
            </a:pPr>
            <a:endParaRPr lang="en-US" sz="2000" b="1" cap="all"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41814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a:extLst>
              <a:ext uri="{FF2B5EF4-FFF2-40B4-BE49-F238E27FC236}">
                <a16:creationId xmlns:a16="http://schemas.microsoft.com/office/drawing/2014/main" id="{D2C97C0E-65D2-4C5B-A5AF-54C9A5E790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54317"/>
          <a:stretch>
            <a:fillRect/>
          </a:stretch>
        </p:blipFill>
        <p:spPr bwMode="auto">
          <a:xfrm>
            <a:off x="-595" y="-20239"/>
            <a:ext cx="9144000" cy="96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C1C3D11-C18A-4865-9DE9-6D0834DFDA16}"/>
              </a:ext>
            </a:extLst>
          </p:cNvPr>
          <p:cNvSpPr txBox="1"/>
          <p:nvPr/>
        </p:nvSpPr>
        <p:spPr>
          <a:xfrm>
            <a:off x="345743" y="312495"/>
            <a:ext cx="8125300" cy="369332"/>
          </a:xfrm>
          <a:prstGeom prst="rect">
            <a:avLst/>
          </a:prstGeom>
          <a:noFill/>
        </p:spPr>
        <p:txBody>
          <a:bodyPr wrap="square" rtlCol="0">
            <a:spAutoFit/>
          </a:bodyPr>
          <a:lstStyle/>
          <a:p>
            <a:r>
              <a:rPr lang="en-US" u="sng" spc="600" dirty="0">
                <a:solidFill>
                  <a:schemeClr val="bg1"/>
                </a:solidFill>
              </a:rPr>
              <a:t>OHS | Near Term Planning Priorities</a:t>
            </a:r>
          </a:p>
        </p:txBody>
      </p:sp>
      <p:sp>
        <p:nvSpPr>
          <p:cNvPr id="45" name="Slide Number Placeholder 1">
            <a:extLst>
              <a:ext uri="{FF2B5EF4-FFF2-40B4-BE49-F238E27FC236}">
                <a16:creationId xmlns:a16="http://schemas.microsoft.com/office/drawing/2014/main" id="{682D5BD0-E09E-4A01-BD95-D3BB12254242}"/>
              </a:ext>
            </a:extLst>
          </p:cNvPr>
          <p:cNvSpPr txBox="1">
            <a:spLocks/>
          </p:cNvSpPr>
          <p:nvPr/>
        </p:nvSpPr>
        <p:spPr>
          <a:xfrm>
            <a:off x="6696347" y="649668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9" name="Footer Placeholder 4">
            <a:extLst>
              <a:ext uri="{FF2B5EF4-FFF2-40B4-BE49-F238E27FC236}">
                <a16:creationId xmlns:a16="http://schemas.microsoft.com/office/drawing/2014/main" id="{01BC639C-002E-4FBE-BEF7-AB147746BD03}"/>
              </a:ext>
            </a:extLst>
          </p:cNvPr>
          <p:cNvSpPr txBox="1">
            <a:spLocks/>
          </p:cNvSpPr>
          <p:nvPr/>
        </p:nvSpPr>
        <p:spPr>
          <a:xfrm>
            <a:off x="3123605" y="-68505"/>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r>
              <a:rPr lang="en-US" sz="1100" b="1" dirty="0">
                <a:solidFill>
                  <a:srgbClr val="008000"/>
                </a:solidFill>
              </a:rPr>
              <a:t>UNCLASSIFIED</a:t>
            </a:r>
            <a:endParaRPr lang="en-US" sz="1100" dirty="0">
              <a:solidFill>
                <a:prstClr val="black">
                  <a:tint val="75000"/>
                </a:prstClr>
              </a:solidFill>
            </a:endParaRPr>
          </a:p>
        </p:txBody>
      </p:sp>
      <p:sp>
        <p:nvSpPr>
          <p:cNvPr id="60" name="Footer Placeholder 4">
            <a:extLst>
              <a:ext uri="{FF2B5EF4-FFF2-40B4-BE49-F238E27FC236}">
                <a16:creationId xmlns:a16="http://schemas.microsoft.com/office/drawing/2014/main" id="{CA6BC8E3-1AFC-46F0-A34C-E26BD3EF6747}"/>
              </a:ext>
            </a:extLst>
          </p:cNvPr>
          <p:cNvSpPr txBox="1">
            <a:spLocks/>
          </p:cNvSpPr>
          <p:nvPr/>
        </p:nvSpPr>
        <p:spPr>
          <a:xfrm>
            <a:off x="3446501" y="6561527"/>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r>
              <a:rPr lang="en-US" sz="1100" b="1" dirty="0">
                <a:solidFill>
                  <a:srgbClr val="008000"/>
                </a:solidFill>
              </a:rPr>
              <a:t>UNCLASSIFIED</a:t>
            </a:r>
            <a:endParaRPr lang="en-US" sz="1100" dirty="0">
              <a:solidFill>
                <a:prstClr val="black">
                  <a:tint val="75000"/>
                </a:prstClr>
              </a:solidFill>
            </a:endParaRPr>
          </a:p>
        </p:txBody>
      </p:sp>
      <p:sp>
        <p:nvSpPr>
          <p:cNvPr id="5" name="TextBox 4">
            <a:extLst>
              <a:ext uri="{FF2B5EF4-FFF2-40B4-BE49-F238E27FC236}">
                <a16:creationId xmlns:a16="http://schemas.microsoft.com/office/drawing/2014/main" id="{C2703416-8A99-ED9A-6C7A-C47A2441D153}"/>
              </a:ext>
            </a:extLst>
          </p:cNvPr>
          <p:cNvSpPr txBox="1"/>
          <p:nvPr/>
        </p:nvSpPr>
        <p:spPr>
          <a:xfrm>
            <a:off x="314053" y="1176289"/>
            <a:ext cx="8788893" cy="5539978"/>
          </a:xfrm>
          <a:prstGeom prst="rect">
            <a:avLst/>
          </a:prstGeom>
          <a:noFill/>
        </p:spPr>
        <p:txBody>
          <a:bodyPr wrap="square">
            <a:spAutoFit/>
          </a:bodyPr>
          <a:lstStyle/>
          <a:p>
            <a:pPr marL="342900" indent="-342900">
              <a:spcAft>
                <a:spcPts val="600"/>
              </a:spcAft>
              <a:buAutoNum type="arabicPeriod"/>
            </a:pPr>
            <a:r>
              <a:rPr lang="en-US" u="sng" dirty="0"/>
              <a:t>Targeted Violence Prevention Strategy Implementation Plan</a:t>
            </a:r>
            <a:r>
              <a:rPr lang="en-US" dirty="0"/>
              <a:t>: develop a 3-year Implementation Plan that includes the 11 goals from the Strategy and related Objectives, Tasks, Outputs, Outcomes, and Measures of Implementation, and Lead Implementor</a:t>
            </a:r>
          </a:p>
          <a:p>
            <a:pPr marL="342900" indent="-342900">
              <a:spcAft>
                <a:spcPts val="600"/>
              </a:spcAft>
              <a:buAutoNum type="arabicPeriod" startAt="2"/>
            </a:pPr>
            <a:r>
              <a:rPr lang="en-US" u="sng" dirty="0"/>
              <a:t>Critical Infrastructure Security &amp; Resilience Strategy Implementation Plan</a:t>
            </a:r>
            <a:r>
              <a:rPr lang="en-US" dirty="0"/>
              <a:t>: develop and execute to establish a critical infrastructure data management system</a:t>
            </a:r>
          </a:p>
          <a:p>
            <a:pPr marL="800100" lvl="1" indent="-342900">
              <a:spcAft>
                <a:spcPts val="600"/>
              </a:spcAft>
              <a:buFont typeface="Arial" panose="020B0604020202020204" pitchFamily="34" charset="0"/>
              <a:buChar char="•"/>
            </a:pPr>
            <a:r>
              <a:rPr lang="en-US" dirty="0"/>
              <a:t>conduct a comprehensive inventory and baseline interdependency assessment of the state’s critical infrastructure and their dependencies/interdependencies</a:t>
            </a:r>
          </a:p>
          <a:p>
            <a:pPr marL="800100" lvl="1" indent="-342900">
              <a:spcAft>
                <a:spcPts val="600"/>
              </a:spcAft>
              <a:buFont typeface="Arial" panose="020B0604020202020204" pitchFamily="34" charset="0"/>
              <a:buChar char="•"/>
            </a:pPr>
            <a:r>
              <a:rPr lang="en-US" dirty="0"/>
              <a:t>collect and document data and information that portrays the critical infrastructure ecosystem in Hawaii to better characterize vulnerability and risk in order to inform resource prioritization of resilience activities.</a:t>
            </a:r>
          </a:p>
          <a:p>
            <a:pPr marL="342900" indent="-342900">
              <a:spcAft>
                <a:spcPts val="600"/>
              </a:spcAft>
              <a:buAutoNum type="arabicPeriod" startAt="3"/>
            </a:pPr>
            <a:r>
              <a:rPr lang="en-US" u="sng" dirty="0"/>
              <a:t>Statewide Cybersecurity Strategy and Implementation Plan(s)</a:t>
            </a:r>
            <a:r>
              <a:rPr lang="en-US" dirty="0"/>
              <a:t>: develop a statewide multi-year strategy and supporting Implementation Plan(s) Subrecipient Cyber Incident Response Plans </a:t>
            </a:r>
          </a:p>
          <a:p>
            <a:pPr marL="800100" lvl="1" indent="-342900">
              <a:spcAft>
                <a:spcPts val="600"/>
              </a:spcAft>
              <a:buFont typeface="Arial" panose="020B0604020202020204" pitchFamily="34" charset="0"/>
              <a:buChar char="•"/>
            </a:pPr>
            <a:r>
              <a:rPr lang="en-US" dirty="0"/>
              <a:t>including development and implementation of county/entity Cyber Incident Response Plan Exercises</a:t>
            </a:r>
          </a:p>
          <a:p>
            <a:pPr marL="342900" indent="-342900">
              <a:spcAft>
                <a:spcPts val="600"/>
              </a:spcAft>
              <a:buAutoNum type="arabicPeriod" startAt="5"/>
            </a:pPr>
            <a:r>
              <a:rPr lang="en-US" u="sng" dirty="0"/>
              <a:t>Statewide Cyber Workforce Development Strategy</a:t>
            </a:r>
            <a:r>
              <a:rPr lang="en-US" dirty="0"/>
              <a:t> and </a:t>
            </a:r>
            <a:r>
              <a:rPr lang="en-US" u="sng" dirty="0"/>
              <a:t>County/Entity-Level Implementation Plans</a:t>
            </a:r>
            <a:r>
              <a:rPr lang="en-US" dirty="0"/>
              <a:t>: to include a continuous testing, evaluation, and structured assessments approach, as well as data gathering schema and metrics.</a:t>
            </a:r>
          </a:p>
        </p:txBody>
      </p:sp>
    </p:spTree>
    <p:extLst>
      <p:ext uri="{BB962C8B-B14F-4D97-AF65-F5344CB8AC3E}">
        <p14:creationId xmlns:p14="http://schemas.microsoft.com/office/powerpoint/2010/main" val="21842244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a:extLst>
              <a:ext uri="{FF2B5EF4-FFF2-40B4-BE49-F238E27FC236}">
                <a16:creationId xmlns:a16="http://schemas.microsoft.com/office/drawing/2014/main" id="{D2C97C0E-65D2-4C5B-A5AF-54C9A5E790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54317"/>
          <a:stretch>
            <a:fillRect/>
          </a:stretch>
        </p:blipFill>
        <p:spPr bwMode="auto">
          <a:xfrm>
            <a:off x="-595" y="-20239"/>
            <a:ext cx="9144000" cy="96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C1C3D11-C18A-4865-9DE9-6D0834DFDA16}"/>
              </a:ext>
            </a:extLst>
          </p:cNvPr>
          <p:cNvSpPr txBox="1"/>
          <p:nvPr/>
        </p:nvSpPr>
        <p:spPr>
          <a:xfrm>
            <a:off x="345743" y="312495"/>
            <a:ext cx="8125300" cy="369332"/>
          </a:xfrm>
          <a:prstGeom prst="rect">
            <a:avLst/>
          </a:prstGeom>
          <a:noFill/>
        </p:spPr>
        <p:txBody>
          <a:bodyPr wrap="square" rtlCol="0">
            <a:spAutoFit/>
          </a:bodyPr>
          <a:lstStyle/>
          <a:p>
            <a:r>
              <a:rPr lang="en-US" u="sng" spc="600" dirty="0">
                <a:solidFill>
                  <a:schemeClr val="bg1"/>
                </a:solidFill>
              </a:rPr>
              <a:t>OHS | Annual Homeland Security Summit</a:t>
            </a:r>
          </a:p>
        </p:txBody>
      </p:sp>
      <p:sp>
        <p:nvSpPr>
          <p:cNvPr id="45" name="Slide Number Placeholder 1">
            <a:extLst>
              <a:ext uri="{FF2B5EF4-FFF2-40B4-BE49-F238E27FC236}">
                <a16:creationId xmlns:a16="http://schemas.microsoft.com/office/drawing/2014/main" id="{682D5BD0-E09E-4A01-BD95-D3BB12254242}"/>
              </a:ext>
            </a:extLst>
          </p:cNvPr>
          <p:cNvSpPr txBox="1">
            <a:spLocks/>
          </p:cNvSpPr>
          <p:nvPr/>
        </p:nvSpPr>
        <p:spPr>
          <a:xfrm>
            <a:off x="6696347" y="649668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9" name="Footer Placeholder 4">
            <a:extLst>
              <a:ext uri="{FF2B5EF4-FFF2-40B4-BE49-F238E27FC236}">
                <a16:creationId xmlns:a16="http://schemas.microsoft.com/office/drawing/2014/main" id="{01BC639C-002E-4FBE-BEF7-AB147746BD03}"/>
              </a:ext>
            </a:extLst>
          </p:cNvPr>
          <p:cNvSpPr txBox="1">
            <a:spLocks/>
          </p:cNvSpPr>
          <p:nvPr/>
        </p:nvSpPr>
        <p:spPr>
          <a:xfrm>
            <a:off x="3123605" y="-68505"/>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r>
              <a:rPr lang="en-US" sz="1100" b="1" dirty="0">
                <a:solidFill>
                  <a:srgbClr val="008000"/>
                </a:solidFill>
              </a:rPr>
              <a:t>UNCLASSIFIED</a:t>
            </a:r>
            <a:endParaRPr lang="en-US" sz="1100" dirty="0">
              <a:solidFill>
                <a:prstClr val="black">
                  <a:tint val="75000"/>
                </a:prstClr>
              </a:solidFill>
            </a:endParaRPr>
          </a:p>
        </p:txBody>
      </p:sp>
      <p:sp>
        <p:nvSpPr>
          <p:cNvPr id="60" name="Footer Placeholder 4">
            <a:extLst>
              <a:ext uri="{FF2B5EF4-FFF2-40B4-BE49-F238E27FC236}">
                <a16:creationId xmlns:a16="http://schemas.microsoft.com/office/drawing/2014/main" id="{CA6BC8E3-1AFC-46F0-A34C-E26BD3EF6747}"/>
              </a:ext>
            </a:extLst>
          </p:cNvPr>
          <p:cNvSpPr txBox="1">
            <a:spLocks/>
          </p:cNvSpPr>
          <p:nvPr/>
        </p:nvSpPr>
        <p:spPr>
          <a:xfrm>
            <a:off x="3446501" y="6561527"/>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r>
              <a:rPr lang="en-US" sz="1100" b="1" dirty="0">
                <a:solidFill>
                  <a:srgbClr val="008000"/>
                </a:solidFill>
              </a:rPr>
              <a:t>UNCLASSIFIED</a:t>
            </a:r>
            <a:endParaRPr lang="en-US" sz="1100" dirty="0">
              <a:solidFill>
                <a:prstClr val="black">
                  <a:tint val="75000"/>
                </a:prstClr>
              </a:solidFill>
            </a:endParaRPr>
          </a:p>
        </p:txBody>
      </p:sp>
      <p:sp>
        <p:nvSpPr>
          <p:cNvPr id="5" name="TextBox 4">
            <a:extLst>
              <a:ext uri="{FF2B5EF4-FFF2-40B4-BE49-F238E27FC236}">
                <a16:creationId xmlns:a16="http://schemas.microsoft.com/office/drawing/2014/main" id="{C2703416-8A99-ED9A-6C7A-C47A2441D153}"/>
              </a:ext>
            </a:extLst>
          </p:cNvPr>
          <p:cNvSpPr txBox="1"/>
          <p:nvPr/>
        </p:nvSpPr>
        <p:spPr>
          <a:xfrm>
            <a:off x="314053" y="1176289"/>
            <a:ext cx="8788893" cy="4832092"/>
          </a:xfrm>
          <a:prstGeom prst="rect">
            <a:avLst/>
          </a:prstGeom>
          <a:noFill/>
        </p:spPr>
        <p:txBody>
          <a:bodyPr wrap="square">
            <a:spAutoFit/>
          </a:bodyPr>
          <a:lstStyle/>
          <a:p>
            <a:pPr marL="342900" indent="-342900">
              <a:spcAft>
                <a:spcPts val="600"/>
              </a:spcAft>
              <a:buFont typeface="Arial" panose="020B0604020202020204" pitchFamily="34" charset="0"/>
              <a:buChar char="•"/>
            </a:pPr>
            <a:r>
              <a:rPr lang="en-US" dirty="0"/>
              <a:t>Annual, regional, Homeland Security Summit event</a:t>
            </a:r>
          </a:p>
          <a:p>
            <a:pPr marL="342900" indent="-342900">
              <a:spcAft>
                <a:spcPts val="600"/>
              </a:spcAft>
              <a:buFont typeface="Arial" panose="020B0604020202020204" pitchFamily="34" charset="0"/>
              <a:buChar char="•"/>
            </a:pPr>
            <a:r>
              <a:rPr lang="en-US" dirty="0"/>
              <a:t>Projected for October 2024.  </a:t>
            </a:r>
          </a:p>
          <a:p>
            <a:pPr marL="342900" indent="-342900">
              <a:buFont typeface="Arial" panose="020B0604020202020204" pitchFamily="34" charset="0"/>
              <a:buChar char="•"/>
            </a:pPr>
            <a:r>
              <a:rPr lang="en-US" dirty="0"/>
              <a:t>Activities:</a:t>
            </a:r>
          </a:p>
          <a:p>
            <a:pPr marL="800100" lvl="1" indent="-342900">
              <a:buFont typeface="Arial" panose="020B0604020202020204" pitchFamily="34" charset="0"/>
              <a:buChar char="•"/>
            </a:pPr>
            <a:r>
              <a:rPr lang="en-US" dirty="0"/>
              <a:t>training</a:t>
            </a:r>
          </a:p>
          <a:p>
            <a:pPr marL="800100" lvl="1" indent="-342900">
              <a:buFont typeface="Arial" panose="020B0604020202020204" pitchFamily="34" charset="0"/>
              <a:buChar char="•"/>
            </a:pPr>
            <a:r>
              <a:rPr lang="en-US" dirty="0"/>
              <a:t>plenary sessions</a:t>
            </a:r>
          </a:p>
          <a:p>
            <a:pPr marL="800100" lvl="1" indent="-342900">
              <a:buFont typeface="Arial" panose="020B0604020202020204" pitchFamily="34" charset="0"/>
              <a:buChar char="•"/>
            </a:pPr>
            <a:r>
              <a:rPr lang="en-US" dirty="0"/>
              <a:t>breakout groups</a:t>
            </a:r>
          </a:p>
          <a:p>
            <a:pPr marL="800100" lvl="1" indent="-342900">
              <a:spcAft>
                <a:spcPts val="600"/>
              </a:spcAft>
              <a:buFont typeface="Arial" panose="020B0604020202020204" pitchFamily="34" charset="0"/>
              <a:buChar char="•"/>
            </a:pPr>
            <a:r>
              <a:rPr lang="en-US" dirty="0"/>
              <a:t>vendor show to support/sponsor some of the major activities</a:t>
            </a:r>
          </a:p>
          <a:p>
            <a:pPr marL="342900" indent="-342900">
              <a:buFont typeface="Arial" panose="020B0604020202020204" pitchFamily="34" charset="0"/>
              <a:buChar char="•"/>
            </a:pPr>
            <a:r>
              <a:rPr lang="en-US" dirty="0"/>
              <a:t>Components:</a:t>
            </a:r>
          </a:p>
          <a:p>
            <a:pPr marL="800100" lvl="1" indent="-342900">
              <a:buFont typeface="Arial" panose="020B0604020202020204" pitchFamily="34" charset="0"/>
              <a:buChar char="•"/>
            </a:pPr>
            <a:r>
              <a:rPr lang="en-US" dirty="0"/>
              <a:t>caterers, transportation, hotel</a:t>
            </a:r>
          </a:p>
          <a:p>
            <a:pPr marL="800100" lvl="1" indent="-342900">
              <a:buFont typeface="Arial" panose="020B0604020202020204" pitchFamily="34" charset="0"/>
              <a:buChar char="•"/>
            </a:pPr>
            <a:r>
              <a:rPr lang="en-US" dirty="0"/>
              <a:t>registration, web page, photographers</a:t>
            </a:r>
          </a:p>
          <a:p>
            <a:pPr marL="800100" lvl="1" indent="-342900">
              <a:spcAft>
                <a:spcPts val="600"/>
              </a:spcAft>
              <a:buFont typeface="Arial" panose="020B0604020202020204" pitchFamily="34" charset="0"/>
              <a:buChar char="•"/>
            </a:pPr>
            <a:r>
              <a:rPr lang="en-US" dirty="0"/>
              <a:t>florists, audio, and speakers for the event</a:t>
            </a:r>
          </a:p>
          <a:p>
            <a:pPr marL="342900" indent="-342900">
              <a:buFont typeface="Arial" panose="020B0604020202020204" pitchFamily="34" charset="0"/>
              <a:buChar char="•"/>
            </a:pPr>
            <a:r>
              <a:rPr lang="en-US" dirty="0"/>
              <a:t>Topic tracks (notional, initial thoughts)</a:t>
            </a:r>
          </a:p>
          <a:p>
            <a:pPr marL="800100" lvl="1" indent="-342900">
              <a:buFont typeface="Arial" panose="020B0604020202020204" pitchFamily="34" charset="0"/>
              <a:buChar char="•"/>
            </a:pPr>
            <a:r>
              <a:rPr lang="en-US" dirty="0"/>
              <a:t>cybersecurity</a:t>
            </a:r>
          </a:p>
          <a:p>
            <a:pPr marL="800100" lvl="1" indent="-342900">
              <a:buFont typeface="Arial" panose="020B0604020202020204" pitchFamily="34" charset="0"/>
              <a:buChar char="•"/>
            </a:pPr>
            <a:r>
              <a:rPr lang="en-US" dirty="0"/>
              <a:t>targeted violence prevention</a:t>
            </a:r>
          </a:p>
          <a:p>
            <a:pPr marL="800100" lvl="1" indent="-342900">
              <a:buFont typeface="Arial" panose="020B0604020202020204" pitchFamily="34" charset="0"/>
              <a:buChar char="•"/>
            </a:pPr>
            <a:r>
              <a:rPr lang="en-US" dirty="0"/>
              <a:t>emerging threats</a:t>
            </a:r>
          </a:p>
          <a:p>
            <a:pPr marL="800100" lvl="1" indent="-342900">
              <a:buFont typeface="Arial" panose="020B0604020202020204" pitchFamily="34" charset="0"/>
              <a:buChar char="•"/>
            </a:pPr>
            <a:r>
              <a:rPr lang="en-US" dirty="0">
                <a:solidFill>
                  <a:srgbClr val="FF0000"/>
                </a:solidFill>
              </a:rPr>
              <a:t>homeland (civil) defense</a:t>
            </a:r>
          </a:p>
        </p:txBody>
      </p:sp>
    </p:spTree>
    <p:extLst>
      <p:ext uri="{BB962C8B-B14F-4D97-AF65-F5344CB8AC3E}">
        <p14:creationId xmlns:p14="http://schemas.microsoft.com/office/powerpoint/2010/main" val="1183099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a:extLst>
              <a:ext uri="{FF2B5EF4-FFF2-40B4-BE49-F238E27FC236}">
                <a16:creationId xmlns:a16="http://schemas.microsoft.com/office/drawing/2014/main" id="{D2C97C0E-65D2-4C5B-A5AF-54C9A5E790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54317"/>
          <a:stretch>
            <a:fillRect/>
          </a:stretch>
        </p:blipFill>
        <p:spPr bwMode="auto">
          <a:xfrm>
            <a:off x="-595" y="-20239"/>
            <a:ext cx="9144000" cy="96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C1C3D11-C18A-4865-9DE9-6D0834DFDA16}"/>
              </a:ext>
            </a:extLst>
          </p:cNvPr>
          <p:cNvSpPr txBox="1"/>
          <p:nvPr/>
        </p:nvSpPr>
        <p:spPr>
          <a:xfrm>
            <a:off x="345742" y="312495"/>
            <a:ext cx="8757203" cy="646331"/>
          </a:xfrm>
          <a:prstGeom prst="rect">
            <a:avLst/>
          </a:prstGeom>
          <a:noFill/>
        </p:spPr>
        <p:txBody>
          <a:bodyPr wrap="square" rtlCol="0">
            <a:spAutoFit/>
          </a:bodyPr>
          <a:lstStyle/>
          <a:p>
            <a:r>
              <a:rPr lang="en-US" u="sng" spc="600" dirty="0">
                <a:solidFill>
                  <a:schemeClr val="bg1"/>
                </a:solidFill>
              </a:rPr>
              <a:t>OHS | Defense Community Infrastructure Program</a:t>
            </a:r>
          </a:p>
          <a:p>
            <a:endParaRPr lang="en-US" u="sng" spc="600" dirty="0">
              <a:solidFill>
                <a:schemeClr val="bg1"/>
              </a:solidFill>
            </a:endParaRPr>
          </a:p>
        </p:txBody>
      </p:sp>
      <p:sp>
        <p:nvSpPr>
          <p:cNvPr id="45" name="Slide Number Placeholder 1">
            <a:extLst>
              <a:ext uri="{FF2B5EF4-FFF2-40B4-BE49-F238E27FC236}">
                <a16:creationId xmlns:a16="http://schemas.microsoft.com/office/drawing/2014/main" id="{682D5BD0-E09E-4A01-BD95-D3BB12254242}"/>
              </a:ext>
            </a:extLst>
          </p:cNvPr>
          <p:cNvSpPr txBox="1">
            <a:spLocks/>
          </p:cNvSpPr>
          <p:nvPr/>
        </p:nvSpPr>
        <p:spPr>
          <a:xfrm>
            <a:off x="6696347" y="649668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9" name="Footer Placeholder 4">
            <a:extLst>
              <a:ext uri="{FF2B5EF4-FFF2-40B4-BE49-F238E27FC236}">
                <a16:creationId xmlns:a16="http://schemas.microsoft.com/office/drawing/2014/main" id="{01BC639C-002E-4FBE-BEF7-AB147746BD03}"/>
              </a:ext>
            </a:extLst>
          </p:cNvPr>
          <p:cNvSpPr txBox="1">
            <a:spLocks/>
          </p:cNvSpPr>
          <p:nvPr/>
        </p:nvSpPr>
        <p:spPr>
          <a:xfrm>
            <a:off x="3123605" y="-68505"/>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r>
              <a:rPr lang="en-US" sz="1100" b="1" dirty="0">
                <a:solidFill>
                  <a:srgbClr val="008000"/>
                </a:solidFill>
              </a:rPr>
              <a:t>UNCLASSIFIED</a:t>
            </a:r>
            <a:endParaRPr lang="en-US" sz="1100" dirty="0">
              <a:solidFill>
                <a:prstClr val="black">
                  <a:tint val="75000"/>
                </a:prstClr>
              </a:solidFill>
            </a:endParaRPr>
          </a:p>
        </p:txBody>
      </p:sp>
      <p:sp>
        <p:nvSpPr>
          <p:cNvPr id="60" name="Footer Placeholder 4">
            <a:extLst>
              <a:ext uri="{FF2B5EF4-FFF2-40B4-BE49-F238E27FC236}">
                <a16:creationId xmlns:a16="http://schemas.microsoft.com/office/drawing/2014/main" id="{CA6BC8E3-1AFC-46F0-A34C-E26BD3EF6747}"/>
              </a:ext>
            </a:extLst>
          </p:cNvPr>
          <p:cNvSpPr txBox="1">
            <a:spLocks/>
          </p:cNvSpPr>
          <p:nvPr/>
        </p:nvSpPr>
        <p:spPr>
          <a:xfrm>
            <a:off x="3446501" y="6561527"/>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r>
              <a:rPr lang="en-US" sz="1100" b="1" dirty="0">
                <a:solidFill>
                  <a:srgbClr val="008000"/>
                </a:solidFill>
              </a:rPr>
              <a:t>UNCLASSIFIED</a:t>
            </a:r>
            <a:endParaRPr lang="en-US" sz="1100" dirty="0">
              <a:solidFill>
                <a:prstClr val="black">
                  <a:tint val="75000"/>
                </a:prstClr>
              </a:solidFill>
            </a:endParaRPr>
          </a:p>
        </p:txBody>
      </p:sp>
      <p:sp>
        <p:nvSpPr>
          <p:cNvPr id="4" name="TextBox 3">
            <a:extLst>
              <a:ext uri="{FF2B5EF4-FFF2-40B4-BE49-F238E27FC236}">
                <a16:creationId xmlns:a16="http://schemas.microsoft.com/office/drawing/2014/main" id="{A99A6802-F2D4-F19B-496D-4A571EE8D1E8}"/>
              </a:ext>
            </a:extLst>
          </p:cNvPr>
          <p:cNvSpPr txBox="1"/>
          <p:nvPr/>
        </p:nvSpPr>
        <p:spPr>
          <a:xfrm>
            <a:off x="354621" y="1326174"/>
            <a:ext cx="8558560" cy="3477875"/>
          </a:xfrm>
          <a:prstGeom prst="rect">
            <a:avLst/>
          </a:prstGeom>
          <a:noFill/>
        </p:spPr>
        <p:txBody>
          <a:bodyPr wrap="square">
            <a:spAutoFit/>
          </a:bodyPr>
          <a:lstStyle/>
          <a:p>
            <a:pPr marL="285750" indent="-285750">
              <a:spcAft>
                <a:spcPts val="1200"/>
              </a:spcAft>
              <a:buFont typeface="Arial" panose="020B0604020202020204" pitchFamily="34" charset="0"/>
              <a:buChar char="•"/>
            </a:pPr>
            <a:r>
              <a:rPr lang="en-US" dirty="0"/>
              <a:t>The DOD Office of Local Community Cooperation (OLDCC) is now accepting applications for the Defense Community Infrastructure Pilot (DCIP) Program. </a:t>
            </a:r>
          </a:p>
          <a:p>
            <a:pPr marL="285750" indent="-285750">
              <a:spcAft>
                <a:spcPts val="1200"/>
              </a:spcAft>
              <a:buFont typeface="Arial" panose="020B0604020202020204" pitchFamily="34" charset="0"/>
              <a:buChar char="•"/>
            </a:pPr>
            <a:r>
              <a:rPr lang="en-US" dirty="0"/>
              <a:t>DCIP is designed to address </a:t>
            </a:r>
            <a:r>
              <a:rPr lang="en-US" u="sng" dirty="0"/>
              <a:t>deficiencies in community infrastructure</a:t>
            </a:r>
            <a:r>
              <a:rPr lang="en-US" dirty="0"/>
              <a:t>, </a:t>
            </a:r>
            <a:r>
              <a:rPr lang="en-US" u="sng" dirty="0"/>
              <a:t>supportive of a military installation</a:t>
            </a:r>
            <a:r>
              <a:rPr lang="en-US" dirty="0"/>
              <a:t>, in order to </a:t>
            </a:r>
            <a:r>
              <a:rPr lang="en-US" u="sng" dirty="0"/>
              <a:t>enhance military value</a:t>
            </a:r>
            <a:r>
              <a:rPr lang="en-US" dirty="0"/>
              <a:t>, cadet training at covered educational institutions, </a:t>
            </a:r>
            <a:r>
              <a:rPr lang="en-US" u="sng" dirty="0"/>
              <a:t>installation resilience</a:t>
            </a:r>
            <a:r>
              <a:rPr lang="en-US" dirty="0"/>
              <a:t>, and </a:t>
            </a:r>
            <a:r>
              <a:rPr lang="en-US" u="sng" dirty="0"/>
              <a:t>military family quality of life</a:t>
            </a:r>
            <a:r>
              <a:rPr lang="en-US" dirty="0"/>
              <a:t>.</a:t>
            </a:r>
          </a:p>
          <a:p>
            <a:pPr marL="285750" indent="-285750">
              <a:spcAft>
                <a:spcPts val="1200"/>
              </a:spcAft>
              <a:buFont typeface="Arial" panose="020B0604020202020204" pitchFamily="34" charset="0"/>
              <a:buChar char="•"/>
            </a:pPr>
            <a:r>
              <a:rPr lang="en-US" dirty="0"/>
              <a:t>OLDCC will only accept proposals submitted through Grants.gov for the DCIP Program through 5 p.m. PDT on June 23, 2023.</a:t>
            </a:r>
          </a:p>
          <a:p>
            <a:pPr marL="285750" indent="-285750">
              <a:spcAft>
                <a:spcPts val="1200"/>
              </a:spcAft>
              <a:buFont typeface="Arial" panose="020B0604020202020204" pitchFamily="34" charset="0"/>
              <a:buChar char="•"/>
            </a:pPr>
            <a:r>
              <a:rPr lang="en-US" dirty="0"/>
              <a:t>The official grant notice is available: </a:t>
            </a:r>
            <a:r>
              <a:rPr lang="en-US" dirty="0">
                <a:hlinkClick r:id="rId4"/>
              </a:rPr>
              <a:t>here</a:t>
            </a:r>
            <a:r>
              <a:rPr lang="en-US" dirty="0"/>
              <a:t>. </a:t>
            </a:r>
          </a:p>
          <a:p>
            <a:pPr marL="285750" indent="-285750">
              <a:spcAft>
                <a:spcPts val="1200"/>
              </a:spcAft>
              <a:buFont typeface="Arial" panose="020B0604020202020204" pitchFamily="34" charset="0"/>
              <a:buChar char="•"/>
            </a:pPr>
            <a:r>
              <a:rPr lang="en-US" dirty="0"/>
              <a:t>A public webinar will be held at 3 p.m. EDT on April 13, 2023. The webinar link will be posted </a:t>
            </a:r>
            <a:r>
              <a:rPr lang="en-US" dirty="0">
                <a:hlinkClick r:id="rId5"/>
              </a:rPr>
              <a:t>here</a:t>
            </a:r>
            <a:r>
              <a:rPr lang="en-US" dirty="0"/>
              <a:t>.</a:t>
            </a:r>
          </a:p>
        </p:txBody>
      </p:sp>
    </p:spTree>
    <p:extLst>
      <p:ext uri="{BB962C8B-B14F-4D97-AF65-F5344CB8AC3E}">
        <p14:creationId xmlns:p14="http://schemas.microsoft.com/office/powerpoint/2010/main" val="13459008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a:extLst>
              <a:ext uri="{FF2B5EF4-FFF2-40B4-BE49-F238E27FC236}">
                <a16:creationId xmlns:a16="http://schemas.microsoft.com/office/drawing/2014/main" id="{D2C97C0E-65D2-4C5B-A5AF-54C9A5E790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54317"/>
          <a:stretch>
            <a:fillRect/>
          </a:stretch>
        </p:blipFill>
        <p:spPr bwMode="auto">
          <a:xfrm>
            <a:off x="-595" y="-20239"/>
            <a:ext cx="9144000" cy="96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C1C3D11-C18A-4865-9DE9-6D0834DFDA16}"/>
              </a:ext>
            </a:extLst>
          </p:cNvPr>
          <p:cNvSpPr txBox="1"/>
          <p:nvPr/>
        </p:nvSpPr>
        <p:spPr>
          <a:xfrm>
            <a:off x="345742" y="312495"/>
            <a:ext cx="8757203" cy="646331"/>
          </a:xfrm>
          <a:prstGeom prst="rect">
            <a:avLst/>
          </a:prstGeom>
          <a:noFill/>
        </p:spPr>
        <p:txBody>
          <a:bodyPr wrap="square" rtlCol="0">
            <a:spAutoFit/>
          </a:bodyPr>
          <a:lstStyle/>
          <a:p>
            <a:r>
              <a:rPr lang="en-US" u="sng" spc="600" dirty="0">
                <a:solidFill>
                  <a:schemeClr val="bg1"/>
                </a:solidFill>
              </a:rPr>
              <a:t>OHS | Critical Infrastructure Assessment Cadre </a:t>
            </a:r>
          </a:p>
          <a:p>
            <a:endParaRPr lang="en-US" u="sng" spc="600" dirty="0">
              <a:solidFill>
                <a:schemeClr val="bg1"/>
              </a:solidFill>
            </a:endParaRPr>
          </a:p>
        </p:txBody>
      </p:sp>
      <p:sp>
        <p:nvSpPr>
          <p:cNvPr id="45" name="Slide Number Placeholder 1">
            <a:extLst>
              <a:ext uri="{FF2B5EF4-FFF2-40B4-BE49-F238E27FC236}">
                <a16:creationId xmlns:a16="http://schemas.microsoft.com/office/drawing/2014/main" id="{682D5BD0-E09E-4A01-BD95-D3BB12254242}"/>
              </a:ext>
            </a:extLst>
          </p:cNvPr>
          <p:cNvSpPr txBox="1">
            <a:spLocks/>
          </p:cNvSpPr>
          <p:nvPr/>
        </p:nvSpPr>
        <p:spPr>
          <a:xfrm>
            <a:off x="6696347" y="649668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9" name="Footer Placeholder 4">
            <a:extLst>
              <a:ext uri="{FF2B5EF4-FFF2-40B4-BE49-F238E27FC236}">
                <a16:creationId xmlns:a16="http://schemas.microsoft.com/office/drawing/2014/main" id="{01BC639C-002E-4FBE-BEF7-AB147746BD03}"/>
              </a:ext>
            </a:extLst>
          </p:cNvPr>
          <p:cNvSpPr txBox="1">
            <a:spLocks/>
          </p:cNvSpPr>
          <p:nvPr/>
        </p:nvSpPr>
        <p:spPr>
          <a:xfrm>
            <a:off x="3123605" y="-68505"/>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r>
              <a:rPr lang="en-US" sz="1100" b="1" dirty="0">
                <a:solidFill>
                  <a:srgbClr val="008000"/>
                </a:solidFill>
              </a:rPr>
              <a:t>UNCLASSIFIED</a:t>
            </a:r>
            <a:endParaRPr lang="en-US" sz="1100" dirty="0">
              <a:solidFill>
                <a:prstClr val="black">
                  <a:tint val="75000"/>
                </a:prstClr>
              </a:solidFill>
            </a:endParaRPr>
          </a:p>
        </p:txBody>
      </p:sp>
      <p:sp>
        <p:nvSpPr>
          <p:cNvPr id="60" name="Footer Placeholder 4">
            <a:extLst>
              <a:ext uri="{FF2B5EF4-FFF2-40B4-BE49-F238E27FC236}">
                <a16:creationId xmlns:a16="http://schemas.microsoft.com/office/drawing/2014/main" id="{CA6BC8E3-1AFC-46F0-A34C-E26BD3EF6747}"/>
              </a:ext>
            </a:extLst>
          </p:cNvPr>
          <p:cNvSpPr txBox="1">
            <a:spLocks/>
          </p:cNvSpPr>
          <p:nvPr/>
        </p:nvSpPr>
        <p:spPr>
          <a:xfrm>
            <a:off x="3446501" y="6561527"/>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r>
              <a:rPr lang="en-US" sz="1100" b="1" dirty="0">
                <a:solidFill>
                  <a:srgbClr val="008000"/>
                </a:solidFill>
              </a:rPr>
              <a:t>UNCLASSIFIED</a:t>
            </a:r>
            <a:endParaRPr lang="en-US" sz="1100" dirty="0">
              <a:solidFill>
                <a:prstClr val="black">
                  <a:tint val="75000"/>
                </a:prstClr>
              </a:solidFill>
            </a:endParaRPr>
          </a:p>
        </p:txBody>
      </p:sp>
      <p:sp>
        <p:nvSpPr>
          <p:cNvPr id="5" name="TextBox 4">
            <a:extLst>
              <a:ext uri="{FF2B5EF4-FFF2-40B4-BE49-F238E27FC236}">
                <a16:creationId xmlns:a16="http://schemas.microsoft.com/office/drawing/2014/main" id="{29125B1A-D08C-0D26-ED78-77606F320C0C}"/>
              </a:ext>
            </a:extLst>
          </p:cNvPr>
          <p:cNvSpPr txBox="1"/>
          <p:nvPr/>
        </p:nvSpPr>
        <p:spPr>
          <a:xfrm>
            <a:off x="248578" y="1253028"/>
            <a:ext cx="4287914" cy="4755148"/>
          </a:xfrm>
          <a:prstGeom prst="rect">
            <a:avLst/>
          </a:prstGeom>
          <a:noFill/>
        </p:spPr>
        <p:txBody>
          <a:bodyPr wrap="square">
            <a:spAutoFit/>
          </a:bodyPr>
          <a:lstStyle/>
          <a:p>
            <a:pPr marL="285750" indent="-285750">
              <a:spcAft>
                <a:spcPts val="600"/>
              </a:spcAft>
              <a:buFont typeface="Arial" panose="020B0604020202020204" pitchFamily="34" charset="0"/>
              <a:buChar char="•"/>
            </a:pPr>
            <a:r>
              <a:rPr lang="en-US" sz="1600" dirty="0"/>
              <a:t>For critical infrastructure stakeholders, by critical infrastructure stakeholders</a:t>
            </a:r>
          </a:p>
          <a:p>
            <a:pPr marL="285750" indent="-285750">
              <a:spcAft>
                <a:spcPts val="600"/>
              </a:spcAft>
              <a:buFont typeface="Arial" panose="020B0604020202020204" pitchFamily="34" charset="0"/>
              <a:buChar char="•"/>
            </a:pPr>
            <a:r>
              <a:rPr lang="en-US" sz="1600" dirty="0"/>
              <a:t>Voluntary, nonregulatory assessments supported by the state’s Hawaii Critical Infrastructure Security &amp; Resilience Program (CISRP) Strategy, Planning Framework, and Implementation Guide. </a:t>
            </a:r>
          </a:p>
          <a:p>
            <a:pPr marL="285750" indent="-285750">
              <a:spcAft>
                <a:spcPts val="600"/>
              </a:spcAft>
              <a:buFont typeface="Arial" panose="020B0604020202020204" pitchFamily="34" charset="0"/>
              <a:buChar char="•"/>
            </a:pPr>
            <a:r>
              <a:rPr lang="en-US" sz="1600" dirty="0"/>
              <a:t>Risk-based protective programs - prevent, deter, and mitigate; while enabling timely, efficient response and restoration.</a:t>
            </a:r>
          </a:p>
          <a:p>
            <a:pPr marL="285750" indent="-285750">
              <a:spcAft>
                <a:spcPts val="600"/>
              </a:spcAft>
              <a:buFont typeface="Arial" panose="020B0604020202020204" pitchFamily="34" charset="0"/>
              <a:buChar char="•"/>
            </a:pPr>
            <a:r>
              <a:rPr lang="en-US" sz="1600" dirty="0"/>
              <a:t>A core tenant of the statewide CISRP depends upon the voluntary collaboration of private (and to a smaller extent public) sector owners and operators. OHS works locally to foster this collaboration and facilitate technical assistance to support enhancement of the security and resilience of the state's critical infrastructure.</a:t>
            </a:r>
          </a:p>
        </p:txBody>
      </p:sp>
      <p:pic>
        <p:nvPicPr>
          <p:cNvPr id="9" name="Picture 8" descr="A picture containing map&#10;&#10;Description automatically generated">
            <a:extLst>
              <a:ext uri="{FF2B5EF4-FFF2-40B4-BE49-F238E27FC236}">
                <a16:creationId xmlns:a16="http://schemas.microsoft.com/office/drawing/2014/main" id="{BA901614-8BDC-3B35-954C-723BE907E1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5261" y="1464815"/>
            <a:ext cx="2777706" cy="3573262"/>
          </a:xfrm>
          <a:prstGeom prst="rect">
            <a:avLst/>
          </a:prstGeom>
        </p:spPr>
      </p:pic>
    </p:spTree>
    <p:extLst>
      <p:ext uri="{BB962C8B-B14F-4D97-AF65-F5344CB8AC3E}">
        <p14:creationId xmlns:p14="http://schemas.microsoft.com/office/powerpoint/2010/main" val="33776860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a:extLst>
              <a:ext uri="{FF2B5EF4-FFF2-40B4-BE49-F238E27FC236}">
                <a16:creationId xmlns:a16="http://schemas.microsoft.com/office/drawing/2014/main" id="{D2C97C0E-65D2-4C5B-A5AF-54C9A5E790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54317"/>
          <a:stretch>
            <a:fillRect/>
          </a:stretch>
        </p:blipFill>
        <p:spPr bwMode="auto">
          <a:xfrm>
            <a:off x="-595" y="-20239"/>
            <a:ext cx="9144000" cy="96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C1C3D11-C18A-4865-9DE9-6D0834DFDA16}"/>
              </a:ext>
            </a:extLst>
          </p:cNvPr>
          <p:cNvSpPr txBox="1"/>
          <p:nvPr/>
        </p:nvSpPr>
        <p:spPr>
          <a:xfrm>
            <a:off x="345742" y="312495"/>
            <a:ext cx="8757203" cy="646331"/>
          </a:xfrm>
          <a:prstGeom prst="rect">
            <a:avLst/>
          </a:prstGeom>
          <a:noFill/>
        </p:spPr>
        <p:txBody>
          <a:bodyPr wrap="square" rtlCol="0">
            <a:spAutoFit/>
          </a:bodyPr>
          <a:lstStyle/>
          <a:p>
            <a:r>
              <a:rPr lang="en-US" u="sng" spc="600" dirty="0">
                <a:solidFill>
                  <a:schemeClr val="bg1"/>
                </a:solidFill>
              </a:rPr>
              <a:t>OHS | Critical Infrastructure Assessment Cadre </a:t>
            </a:r>
          </a:p>
          <a:p>
            <a:endParaRPr lang="en-US" u="sng" spc="600" dirty="0">
              <a:solidFill>
                <a:schemeClr val="bg1"/>
              </a:solidFill>
            </a:endParaRPr>
          </a:p>
        </p:txBody>
      </p:sp>
      <p:sp>
        <p:nvSpPr>
          <p:cNvPr id="45" name="Slide Number Placeholder 1">
            <a:extLst>
              <a:ext uri="{FF2B5EF4-FFF2-40B4-BE49-F238E27FC236}">
                <a16:creationId xmlns:a16="http://schemas.microsoft.com/office/drawing/2014/main" id="{682D5BD0-E09E-4A01-BD95-D3BB12254242}"/>
              </a:ext>
            </a:extLst>
          </p:cNvPr>
          <p:cNvSpPr txBox="1">
            <a:spLocks/>
          </p:cNvSpPr>
          <p:nvPr/>
        </p:nvSpPr>
        <p:spPr>
          <a:xfrm>
            <a:off x="6696347" y="649668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9" name="Footer Placeholder 4">
            <a:extLst>
              <a:ext uri="{FF2B5EF4-FFF2-40B4-BE49-F238E27FC236}">
                <a16:creationId xmlns:a16="http://schemas.microsoft.com/office/drawing/2014/main" id="{01BC639C-002E-4FBE-BEF7-AB147746BD03}"/>
              </a:ext>
            </a:extLst>
          </p:cNvPr>
          <p:cNvSpPr txBox="1">
            <a:spLocks/>
          </p:cNvSpPr>
          <p:nvPr/>
        </p:nvSpPr>
        <p:spPr>
          <a:xfrm>
            <a:off x="3123605" y="-68505"/>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r>
              <a:rPr lang="en-US" sz="1100" b="1" dirty="0">
                <a:solidFill>
                  <a:srgbClr val="008000"/>
                </a:solidFill>
              </a:rPr>
              <a:t>UNCLASSIFIED</a:t>
            </a:r>
            <a:endParaRPr lang="en-US" sz="1100" dirty="0">
              <a:solidFill>
                <a:prstClr val="black">
                  <a:tint val="75000"/>
                </a:prstClr>
              </a:solidFill>
            </a:endParaRPr>
          </a:p>
        </p:txBody>
      </p:sp>
      <p:sp>
        <p:nvSpPr>
          <p:cNvPr id="60" name="Footer Placeholder 4">
            <a:extLst>
              <a:ext uri="{FF2B5EF4-FFF2-40B4-BE49-F238E27FC236}">
                <a16:creationId xmlns:a16="http://schemas.microsoft.com/office/drawing/2014/main" id="{CA6BC8E3-1AFC-46F0-A34C-E26BD3EF6747}"/>
              </a:ext>
            </a:extLst>
          </p:cNvPr>
          <p:cNvSpPr txBox="1">
            <a:spLocks/>
          </p:cNvSpPr>
          <p:nvPr/>
        </p:nvSpPr>
        <p:spPr>
          <a:xfrm>
            <a:off x="3446501" y="6561527"/>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r>
              <a:rPr lang="en-US" sz="1100" b="1" dirty="0">
                <a:solidFill>
                  <a:srgbClr val="008000"/>
                </a:solidFill>
              </a:rPr>
              <a:t>UNCLASSIFIED</a:t>
            </a:r>
            <a:endParaRPr lang="en-US" sz="1100" dirty="0">
              <a:solidFill>
                <a:prstClr val="black">
                  <a:tint val="75000"/>
                </a:prstClr>
              </a:solidFill>
            </a:endParaRPr>
          </a:p>
        </p:txBody>
      </p:sp>
      <p:sp>
        <p:nvSpPr>
          <p:cNvPr id="5" name="TextBox 4">
            <a:extLst>
              <a:ext uri="{FF2B5EF4-FFF2-40B4-BE49-F238E27FC236}">
                <a16:creationId xmlns:a16="http://schemas.microsoft.com/office/drawing/2014/main" id="{29125B1A-D08C-0D26-ED78-77606F320C0C}"/>
              </a:ext>
            </a:extLst>
          </p:cNvPr>
          <p:cNvSpPr txBox="1"/>
          <p:nvPr/>
        </p:nvSpPr>
        <p:spPr>
          <a:xfrm>
            <a:off x="87352" y="996264"/>
            <a:ext cx="8896849" cy="5416868"/>
          </a:xfrm>
          <a:prstGeom prst="rect">
            <a:avLst/>
          </a:prstGeom>
          <a:noFill/>
        </p:spPr>
        <p:txBody>
          <a:bodyPr wrap="square">
            <a:spAutoFit/>
          </a:bodyPr>
          <a:lstStyle/>
          <a:p>
            <a:pPr marL="285750" indent="-285750">
              <a:buFont typeface="Arial" panose="020B0604020202020204" pitchFamily="34" charset="0"/>
              <a:buChar char="•"/>
            </a:pPr>
            <a:r>
              <a:rPr lang="en-US" sz="1600" b="1" u="sng" dirty="0"/>
              <a:t>Security Assessment at First Entry (SAFE) </a:t>
            </a:r>
          </a:p>
          <a:p>
            <a:pPr marL="742950" lvl="1" indent="-285750">
              <a:buFont typeface="Arial" panose="020B0604020202020204" pitchFamily="34" charset="0"/>
              <a:buChar char="•"/>
            </a:pPr>
            <a:r>
              <a:rPr lang="en-US" sz="1600" dirty="0"/>
              <a:t>a rapid physical security assessment that assists facility owners and operators in implementing effective security programs</a:t>
            </a:r>
          </a:p>
          <a:p>
            <a:pPr marL="742950" lvl="1" indent="-285750">
              <a:buFont typeface="Arial" panose="020B0604020202020204" pitchFamily="34" charset="0"/>
              <a:buChar char="•"/>
            </a:pPr>
            <a:r>
              <a:rPr lang="en-US" sz="1600" dirty="0"/>
              <a:t>a structured review of a facility’s existing security measures and delivers feedback on observed vulnerabilities and options for improving security</a:t>
            </a:r>
          </a:p>
          <a:p>
            <a:pPr marL="742950" lvl="1" indent="-285750">
              <a:spcAft>
                <a:spcPts val="600"/>
              </a:spcAft>
              <a:buFont typeface="Arial" panose="020B0604020202020204" pitchFamily="34" charset="0"/>
              <a:buChar char="•"/>
            </a:pPr>
            <a:r>
              <a:rPr lang="en-US" sz="1600" dirty="0"/>
              <a:t>entails a brief walk-through of a site and discussion of its existing security features and concerns</a:t>
            </a:r>
          </a:p>
          <a:p>
            <a:pPr marL="285750" indent="-285750">
              <a:buFont typeface="Arial" panose="020B0604020202020204" pitchFamily="34" charset="0"/>
              <a:buChar char="•"/>
            </a:pPr>
            <a:r>
              <a:rPr lang="en-US" sz="1600" dirty="0"/>
              <a:t>A SAFE visit will</a:t>
            </a:r>
          </a:p>
          <a:p>
            <a:pPr marL="742950" lvl="1" indent="-285750">
              <a:buFont typeface="Arial" panose="020B0604020202020204" pitchFamily="34" charset="0"/>
              <a:buChar char="•"/>
            </a:pPr>
            <a:r>
              <a:rPr lang="en-US" sz="1600" dirty="0"/>
              <a:t>Focus on physical security;</a:t>
            </a:r>
          </a:p>
          <a:p>
            <a:pPr marL="742950" lvl="1" indent="-285750">
              <a:buFont typeface="Arial" panose="020B0604020202020204" pitchFamily="34" charset="0"/>
              <a:buChar char="•"/>
            </a:pPr>
            <a:r>
              <a:rPr lang="en-US" sz="1600" dirty="0"/>
              <a:t>Take only a few hours to complete; and</a:t>
            </a:r>
          </a:p>
          <a:p>
            <a:pPr marL="742950" lvl="1" indent="-285750">
              <a:spcAft>
                <a:spcPts val="600"/>
              </a:spcAft>
              <a:buFont typeface="Arial" panose="020B0604020202020204" pitchFamily="34" charset="0"/>
              <a:buChar char="•"/>
            </a:pPr>
            <a:r>
              <a:rPr lang="en-US" sz="1600" dirty="0"/>
              <a:t>Be objective.</a:t>
            </a:r>
          </a:p>
          <a:p>
            <a:pPr marL="285750" indent="-285750">
              <a:buFont typeface="Arial" panose="020B0604020202020204" pitchFamily="34" charset="0"/>
              <a:buChar char="•"/>
            </a:pPr>
            <a:r>
              <a:rPr lang="en-US" sz="1600" dirty="0"/>
              <a:t>OUTCOMES FROM VISIT - a short report containing:</a:t>
            </a:r>
          </a:p>
          <a:p>
            <a:pPr marL="742950" lvl="1" indent="-285750">
              <a:buFont typeface="Arial" panose="020B0604020202020204" pitchFamily="34" charset="0"/>
              <a:buChar char="•"/>
            </a:pPr>
            <a:r>
              <a:rPr lang="en-US" sz="1600" dirty="0"/>
              <a:t>A list of commendable actions: existing practices that are noteworthy for their effectiveness and that should be continue.</a:t>
            </a:r>
          </a:p>
          <a:p>
            <a:pPr marL="742950" lvl="1" indent="-285750">
              <a:buFont typeface="Arial" panose="020B0604020202020204" pitchFamily="34" charset="0"/>
              <a:buChar char="•"/>
            </a:pPr>
            <a:r>
              <a:rPr lang="en-US" sz="1600" dirty="0"/>
              <a:t>A list of vulnerabilities and options for consideration: areas that could benefit from additional attention from a security perspective—areas relating to security management, entry control, perimeter security, and other physical security measures. Each identified vulnerability will have one or more mitigation options for owners and operators to consider.</a:t>
            </a:r>
          </a:p>
          <a:p>
            <a:pPr marL="742950" lvl="1" indent="-285750">
              <a:buFont typeface="Arial" panose="020B0604020202020204" pitchFamily="34" charset="0"/>
              <a:buChar char="•"/>
            </a:pPr>
            <a:r>
              <a:rPr lang="en-US" sz="1600" dirty="0"/>
              <a:t>A list of individuals, agencies, and organizations: Useful points of contact for owners and operators as they proceed with efforts to improve a facility’s security posture.</a:t>
            </a:r>
          </a:p>
          <a:p>
            <a:pPr marL="742950" lvl="1" indent="-285750">
              <a:spcAft>
                <a:spcPts val="600"/>
              </a:spcAft>
              <a:buFont typeface="Arial" panose="020B0604020202020204" pitchFamily="34" charset="0"/>
              <a:buChar char="•"/>
            </a:pPr>
            <a:r>
              <a:rPr lang="en-US" sz="1600" dirty="0"/>
              <a:t>Helpful links and references: Resources that provide more information about security options and ways to implement them.</a:t>
            </a:r>
          </a:p>
        </p:txBody>
      </p:sp>
    </p:spTree>
    <p:extLst>
      <p:ext uri="{BB962C8B-B14F-4D97-AF65-F5344CB8AC3E}">
        <p14:creationId xmlns:p14="http://schemas.microsoft.com/office/powerpoint/2010/main" val="13209863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a:extLst>
              <a:ext uri="{FF2B5EF4-FFF2-40B4-BE49-F238E27FC236}">
                <a16:creationId xmlns:a16="http://schemas.microsoft.com/office/drawing/2014/main" id="{D2C97C0E-65D2-4C5B-A5AF-54C9A5E790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54317"/>
          <a:stretch>
            <a:fillRect/>
          </a:stretch>
        </p:blipFill>
        <p:spPr bwMode="auto">
          <a:xfrm>
            <a:off x="-595" y="-20239"/>
            <a:ext cx="9144000" cy="96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C1C3D11-C18A-4865-9DE9-6D0834DFDA16}"/>
              </a:ext>
            </a:extLst>
          </p:cNvPr>
          <p:cNvSpPr txBox="1"/>
          <p:nvPr/>
        </p:nvSpPr>
        <p:spPr>
          <a:xfrm>
            <a:off x="345742" y="312495"/>
            <a:ext cx="8757203" cy="646331"/>
          </a:xfrm>
          <a:prstGeom prst="rect">
            <a:avLst/>
          </a:prstGeom>
          <a:noFill/>
        </p:spPr>
        <p:txBody>
          <a:bodyPr wrap="square" rtlCol="0">
            <a:spAutoFit/>
          </a:bodyPr>
          <a:lstStyle/>
          <a:p>
            <a:r>
              <a:rPr lang="en-US" u="sng" spc="600" dirty="0">
                <a:solidFill>
                  <a:schemeClr val="bg1"/>
                </a:solidFill>
              </a:rPr>
              <a:t>OHS | Critical Infrastructure Assessment Cadre </a:t>
            </a:r>
          </a:p>
          <a:p>
            <a:endParaRPr lang="en-US" u="sng" spc="600" dirty="0">
              <a:solidFill>
                <a:schemeClr val="bg1"/>
              </a:solidFill>
            </a:endParaRPr>
          </a:p>
        </p:txBody>
      </p:sp>
      <p:sp>
        <p:nvSpPr>
          <p:cNvPr id="45" name="Slide Number Placeholder 1">
            <a:extLst>
              <a:ext uri="{FF2B5EF4-FFF2-40B4-BE49-F238E27FC236}">
                <a16:creationId xmlns:a16="http://schemas.microsoft.com/office/drawing/2014/main" id="{682D5BD0-E09E-4A01-BD95-D3BB12254242}"/>
              </a:ext>
            </a:extLst>
          </p:cNvPr>
          <p:cNvSpPr txBox="1">
            <a:spLocks/>
          </p:cNvSpPr>
          <p:nvPr/>
        </p:nvSpPr>
        <p:spPr>
          <a:xfrm>
            <a:off x="6696347" y="649668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9" name="Footer Placeholder 4">
            <a:extLst>
              <a:ext uri="{FF2B5EF4-FFF2-40B4-BE49-F238E27FC236}">
                <a16:creationId xmlns:a16="http://schemas.microsoft.com/office/drawing/2014/main" id="{01BC639C-002E-4FBE-BEF7-AB147746BD03}"/>
              </a:ext>
            </a:extLst>
          </p:cNvPr>
          <p:cNvSpPr txBox="1">
            <a:spLocks/>
          </p:cNvSpPr>
          <p:nvPr/>
        </p:nvSpPr>
        <p:spPr>
          <a:xfrm>
            <a:off x="3123605" y="-68505"/>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r>
              <a:rPr lang="en-US" sz="1100" b="1" dirty="0">
                <a:solidFill>
                  <a:srgbClr val="008000"/>
                </a:solidFill>
              </a:rPr>
              <a:t>UNCLASSIFIED</a:t>
            </a:r>
            <a:endParaRPr lang="en-US" sz="1100" dirty="0">
              <a:solidFill>
                <a:prstClr val="black">
                  <a:tint val="75000"/>
                </a:prstClr>
              </a:solidFill>
            </a:endParaRPr>
          </a:p>
        </p:txBody>
      </p:sp>
      <p:sp>
        <p:nvSpPr>
          <p:cNvPr id="60" name="Footer Placeholder 4">
            <a:extLst>
              <a:ext uri="{FF2B5EF4-FFF2-40B4-BE49-F238E27FC236}">
                <a16:creationId xmlns:a16="http://schemas.microsoft.com/office/drawing/2014/main" id="{CA6BC8E3-1AFC-46F0-A34C-E26BD3EF6747}"/>
              </a:ext>
            </a:extLst>
          </p:cNvPr>
          <p:cNvSpPr txBox="1">
            <a:spLocks/>
          </p:cNvSpPr>
          <p:nvPr/>
        </p:nvSpPr>
        <p:spPr>
          <a:xfrm>
            <a:off x="3446501" y="6561527"/>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r>
              <a:rPr lang="en-US" sz="1100" b="1" dirty="0">
                <a:solidFill>
                  <a:srgbClr val="008000"/>
                </a:solidFill>
              </a:rPr>
              <a:t>UNCLASSIFIED</a:t>
            </a:r>
            <a:endParaRPr lang="en-US" sz="1100" dirty="0">
              <a:solidFill>
                <a:prstClr val="black">
                  <a:tint val="75000"/>
                </a:prstClr>
              </a:solidFill>
            </a:endParaRPr>
          </a:p>
        </p:txBody>
      </p:sp>
      <p:sp>
        <p:nvSpPr>
          <p:cNvPr id="5" name="TextBox 4">
            <a:extLst>
              <a:ext uri="{FF2B5EF4-FFF2-40B4-BE49-F238E27FC236}">
                <a16:creationId xmlns:a16="http://schemas.microsoft.com/office/drawing/2014/main" id="{29125B1A-D08C-0D26-ED78-77606F320C0C}"/>
              </a:ext>
            </a:extLst>
          </p:cNvPr>
          <p:cNvSpPr txBox="1"/>
          <p:nvPr/>
        </p:nvSpPr>
        <p:spPr>
          <a:xfrm>
            <a:off x="87352" y="996264"/>
            <a:ext cx="8896849" cy="4524315"/>
          </a:xfrm>
          <a:prstGeom prst="rect">
            <a:avLst/>
          </a:prstGeom>
          <a:noFill/>
        </p:spPr>
        <p:txBody>
          <a:bodyPr wrap="square">
            <a:spAutoFit/>
          </a:bodyPr>
          <a:lstStyle/>
          <a:p>
            <a:pPr marL="285750" indent="-285750">
              <a:buFont typeface="Arial" panose="020B0604020202020204" pitchFamily="34" charset="0"/>
              <a:buChar char="•"/>
            </a:pPr>
            <a:r>
              <a:rPr lang="en-US" sz="1600" b="1" u="sng" dirty="0"/>
              <a:t>Infrastructure Survey Tool (IST) </a:t>
            </a:r>
          </a:p>
          <a:p>
            <a:pPr marL="742950" lvl="1" indent="-285750">
              <a:buFont typeface="Arial" panose="020B0604020202020204" pitchFamily="34" charset="0"/>
              <a:buChar char="•"/>
            </a:pPr>
            <a:r>
              <a:rPr lang="en-US" sz="1600" dirty="0"/>
              <a:t>voluntary, web-based assessment to identify and document the overall security and resilience of a facility.</a:t>
            </a:r>
          </a:p>
          <a:p>
            <a:pPr marL="285750" indent="-285750">
              <a:buFont typeface="Arial" panose="020B0604020202020204" pitchFamily="34" charset="0"/>
              <a:buChar char="•"/>
            </a:pPr>
            <a:r>
              <a:rPr lang="en-US" sz="1600" dirty="0"/>
              <a:t>IST focuses on:</a:t>
            </a:r>
          </a:p>
          <a:p>
            <a:pPr marL="742950" lvl="1" indent="-285750">
              <a:buFont typeface="Arial" panose="020B0604020202020204" pitchFamily="34" charset="0"/>
              <a:buChar char="•"/>
            </a:pPr>
            <a:r>
              <a:rPr lang="en-US" sz="1600" dirty="0"/>
              <a:t>Identifying facilities’ physical security, security forces, security management, information sharing, protective measures, and dependencies related to preparedness, mitigation, response, resilience, and recovery;</a:t>
            </a:r>
          </a:p>
          <a:p>
            <a:pPr marL="742950" lvl="1" indent="-285750">
              <a:buFont typeface="Arial" panose="020B0604020202020204" pitchFamily="34" charset="0"/>
              <a:buChar char="•"/>
            </a:pPr>
            <a:r>
              <a:rPr lang="en-US" sz="1600" dirty="0"/>
              <a:t>Identifying security areas of possible improvements;</a:t>
            </a:r>
          </a:p>
          <a:p>
            <a:pPr marL="742950" lvl="1" indent="-285750">
              <a:buFont typeface="Arial" panose="020B0604020202020204" pitchFamily="34" charset="0"/>
              <a:buChar char="•"/>
            </a:pPr>
            <a:r>
              <a:rPr lang="en-US" sz="1600" dirty="0"/>
              <a:t>Creating facility protective and resilience measures indices that show a comparison to similar facilities that have completed ISTs; and</a:t>
            </a:r>
          </a:p>
          <a:p>
            <a:pPr marL="742950" lvl="1" indent="-285750">
              <a:buFont typeface="Arial" panose="020B0604020202020204" pitchFamily="34" charset="0"/>
              <a:buChar char="•"/>
            </a:pPr>
            <a:r>
              <a:rPr lang="en-US" sz="1600" dirty="0"/>
              <a:t>Tracking progress toward improving critical infrastructure security.</a:t>
            </a:r>
          </a:p>
          <a:p>
            <a:pPr marL="285750" indent="-285750">
              <a:buFont typeface="Arial" panose="020B0604020202020204" pitchFamily="34" charset="0"/>
              <a:buChar char="•"/>
            </a:pPr>
            <a:r>
              <a:rPr lang="en-US" sz="1600" dirty="0"/>
              <a:t>OUTCOMES FROM VISIT - a written report containing:</a:t>
            </a:r>
          </a:p>
          <a:p>
            <a:pPr marL="742950" lvl="1" indent="-285750">
              <a:buFont typeface="Arial" panose="020B0604020202020204" pitchFamily="34" charset="0"/>
              <a:buChar char="•"/>
            </a:pPr>
            <a:r>
              <a:rPr lang="en-US" sz="1600" dirty="0"/>
              <a:t>a description of the facility and its possible vulnerabilities as well as options to mitigate identified vulnerabilities</a:t>
            </a:r>
          </a:p>
          <a:p>
            <a:pPr marL="742950" lvl="1" indent="-285750">
              <a:buFont typeface="Arial" panose="020B0604020202020204" pitchFamily="34" charset="0"/>
              <a:buChar char="•"/>
            </a:pPr>
            <a:r>
              <a:rPr lang="en-US" sz="1600" dirty="0"/>
              <a:t>information is eligible for protection from disclosure under the Protected Critical Infrastructure Information Program</a:t>
            </a:r>
          </a:p>
          <a:p>
            <a:pPr marL="742950" lvl="1" indent="-285750">
              <a:buFont typeface="Arial" panose="020B0604020202020204" pitchFamily="34" charset="0"/>
              <a:buChar char="•"/>
            </a:pPr>
            <a:r>
              <a:rPr lang="en-US" sz="1600" dirty="0"/>
              <a:t>OHS uses this information for steady-state analysis, special-event planning, and incident management</a:t>
            </a:r>
          </a:p>
        </p:txBody>
      </p:sp>
    </p:spTree>
    <p:extLst>
      <p:ext uri="{BB962C8B-B14F-4D97-AF65-F5344CB8AC3E}">
        <p14:creationId xmlns:p14="http://schemas.microsoft.com/office/powerpoint/2010/main" val="31671994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a:extLst>
              <a:ext uri="{FF2B5EF4-FFF2-40B4-BE49-F238E27FC236}">
                <a16:creationId xmlns:a16="http://schemas.microsoft.com/office/drawing/2014/main" id="{D2C97C0E-65D2-4C5B-A5AF-54C9A5E790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54317"/>
          <a:stretch>
            <a:fillRect/>
          </a:stretch>
        </p:blipFill>
        <p:spPr bwMode="auto">
          <a:xfrm>
            <a:off x="-595" y="-20239"/>
            <a:ext cx="9144000" cy="96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C1C3D11-C18A-4865-9DE9-6D0834DFDA16}"/>
              </a:ext>
            </a:extLst>
          </p:cNvPr>
          <p:cNvSpPr txBox="1"/>
          <p:nvPr/>
        </p:nvSpPr>
        <p:spPr>
          <a:xfrm>
            <a:off x="345743" y="312495"/>
            <a:ext cx="8125300" cy="369332"/>
          </a:xfrm>
          <a:prstGeom prst="rect">
            <a:avLst/>
          </a:prstGeom>
          <a:noFill/>
        </p:spPr>
        <p:txBody>
          <a:bodyPr wrap="square" rtlCol="0">
            <a:spAutoFit/>
          </a:bodyPr>
          <a:lstStyle/>
          <a:p>
            <a:r>
              <a:rPr lang="en-US" u="sng" spc="600" dirty="0">
                <a:solidFill>
                  <a:schemeClr val="bg1"/>
                </a:solidFill>
              </a:rPr>
              <a:t>OHS | Agenda</a:t>
            </a:r>
          </a:p>
        </p:txBody>
      </p:sp>
      <p:sp>
        <p:nvSpPr>
          <p:cNvPr id="45" name="Slide Number Placeholder 1">
            <a:extLst>
              <a:ext uri="{FF2B5EF4-FFF2-40B4-BE49-F238E27FC236}">
                <a16:creationId xmlns:a16="http://schemas.microsoft.com/office/drawing/2014/main" id="{682D5BD0-E09E-4A01-BD95-D3BB12254242}"/>
              </a:ext>
            </a:extLst>
          </p:cNvPr>
          <p:cNvSpPr txBox="1">
            <a:spLocks/>
          </p:cNvSpPr>
          <p:nvPr/>
        </p:nvSpPr>
        <p:spPr>
          <a:xfrm>
            <a:off x="6696347" y="649668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9" name="Footer Placeholder 4">
            <a:extLst>
              <a:ext uri="{FF2B5EF4-FFF2-40B4-BE49-F238E27FC236}">
                <a16:creationId xmlns:a16="http://schemas.microsoft.com/office/drawing/2014/main" id="{01BC639C-002E-4FBE-BEF7-AB147746BD03}"/>
              </a:ext>
            </a:extLst>
          </p:cNvPr>
          <p:cNvSpPr txBox="1">
            <a:spLocks/>
          </p:cNvSpPr>
          <p:nvPr/>
        </p:nvSpPr>
        <p:spPr>
          <a:xfrm>
            <a:off x="3123605" y="-68505"/>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r>
              <a:rPr lang="en-US" sz="1100" b="1" dirty="0">
                <a:solidFill>
                  <a:srgbClr val="008000"/>
                </a:solidFill>
              </a:rPr>
              <a:t>UNCLASSIFIED</a:t>
            </a:r>
            <a:endParaRPr lang="en-US" sz="1100" dirty="0">
              <a:solidFill>
                <a:prstClr val="black">
                  <a:tint val="75000"/>
                </a:prstClr>
              </a:solidFill>
            </a:endParaRPr>
          </a:p>
        </p:txBody>
      </p:sp>
      <p:sp>
        <p:nvSpPr>
          <p:cNvPr id="60" name="Footer Placeholder 4">
            <a:extLst>
              <a:ext uri="{FF2B5EF4-FFF2-40B4-BE49-F238E27FC236}">
                <a16:creationId xmlns:a16="http://schemas.microsoft.com/office/drawing/2014/main" id="{CA6BC8E3-1AFC-46F0-A34C-E26BD3EF6747}"/>
              </a:ext>
            </a:extLst>
          </p:cNvPr>
          <p:cNvSpPr txBox="1">
            <a:spLocks/>
          </p:cNvSpPr>
          <p:nvPr/>
        </p:nvSpPr>
        <p:spPr>
          <a:xfrm>
            <a:off x="3446501" y="6561527"/>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r>
              <a:rPr lang="en-US" sz="1100" b="1" dirty="0">
                <a:solidFill>
                  <a:srgbClr val="008000"/>
                </a:solidFill>
              </a:rPr>
              <a:t>UNCLASSIFIED</a:t>
            </a:r>
            <a:endParaRPr lang="en-US" sz="1100" dirty="0">
              <a:solidFill>
                <a:prstClr val="black">
                  <a:tint val="75000"/>
                </a:prstClr>
              </a:solidFill>
            </a:endParaRPr>
          </a:p>
        </p:txBody>
      </p:sp>
      <p:sp>
        <p:nvSpPr>
          <p:cNvPr id="4" name="TextBox 3">
            <a:extLst>
              <a:ext uri="{FF2B5EF4-FFF2-40B4-BE49-F238E27FC236}">
                <a16:creationId xmlns:a16="http://schemas.microsoft.com/office/drawing/2014/main" id="{4B6A318B-DBDC-72F3-2678-DC2CEA5AE4D8}"/>
              </a:ext>
            </a:extLst>
          </p:cNvPr>
          <p:cNvSpPr txBox="1"/>
          <p:nvPr/>
        </p:nvSpPr>
        <p:spPr>
          <a:xfrm>
            <a:off x="691022" y="1014561"/>
            <a:ext cx="8406557" cy="5061386"/>
          </a:xfrm>
          <a:prstGeom prst="rect">
            <a:avLst/>
          </a:prstGeom>
          <a:noFill/>
        </p:spPr>
        <p:txBody>
          <a:bodyPr wrap="square" rtlCol="0">
            <a:spAutoFit/>
          </a:bodyPr>
          <a:lstStyle/>
          <a:p>
            <a:pPr algn="just"/>
            <a:endParaRPr lang="en-US" sz="3200" dirty="0">
              <a:solidFill>
                <a:prstClr val="white"/>
              </a:solidFill>
              <a:latin typeface="News Gothic MT"/>
            </a:endParaRPr>
          </a:p>
          <a:p>
            <a:pPr marL="1371600" marR="0" indent="-1371600">
              <a:spcBef>
                <a:spcPts val="0"/>
              </a:spcBef>
              <a:spcAft>
                <a:spcPts val="0"/>
              </a:spcAft>
              <a:tabLst>
                <a:tab pos="685800" algn="l"/>
                <a:tab pos="1028700" algn="l"/>
              </a:tabLst>
            </a:pPr>
            <a:r>
              <a:rPr lang="en-US" sz="1200" b="1" i="1" dirty="0">
                <a:effectLst/>
                <a:latin typeface="Cambria" panose="02040503050406030204" pitchFamily="18" charset="0"/>
                <a:ea typeface="Cambria" panose="02040503050406030204" pitchFamily="18" charset="0"/>
                <a:cs typeface="Cambria" panose="02040503050406030204" pitchFamily="18" charset="0"/>
              </a:rPr>
              <a:t>08:00	Networking </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08:30	</a:t>
            </a:r>
            <a:r>
              <a:rPr lang="en-US" sz="1200" b="1" dirty="0">
                <a:effectLst/>
                <a:highlight>
                  <a:srgbClr val="FFFF00"/>
                </a:highlight>
                <a:latin typeface="Cambria" panose="02040503050406030204" pitchFamily="18" charset="0"/>
                <a:ea typeface="Cambria" panose="02040503050406030204" pitchFamily="18" charset="0"/>
                <a:cs typeface="Cambria" panose="02040503050406030204" pitchFamily="18" charset="0"/>
              </a:rPr>
              <a:t>Welcome, Administrative Remarks, Event Overview; Administrator Frank Pace</a:t>
            </a:r>
            <a:endParaRPr lang="en-US" sz="1400" b="1" dirty="0">
              <a:effectLst/>
              <a:highlight>
                <a:srgbClr val="FFFF00"/>
              </a:highligh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08:45	Threat Overview – Hawaii Statewide Threat Assessment; Criminal Intelligence Analyst, Molly Smith</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09:15	Office of Homeland Security </a:t>
            </a:r>
            <a:r>
              <a:rPr lang="en-US" sz="1200" b="1" dirty="0">
                <a:latin typeface="Cambria" panose="02040503050406030204" pitchFamily="18" charset="0"/>
                <a:ea typeface="Cambria" panose="02040503050406030204" pitchFamily="18" charset="0"/>
                <a:cs typeface="Cambria" panose="02040503050406030204" pitchFamily="18" charset="0"/>
              </a:rPr>
              <a:t>I</a:t>
            </a:r>
            <a:r>
              <a:rPr lang="en-US" sz="1200" b="1" dirty="0">
                <a:effectLst/>
                <a:latin typeface="Cambria" panose="02040503050406030204" pitchFamily="18" charset="0"/>
                <a:ea typeface="Cambria" panose="02040503050406030204" pitchFamily="18" charset="0"/>
                <a:cs typeface="Cambria" panose="02040503050406030204" pitchFamily="18" charset="0"/>
              </a:rPr>
              <a:t>nitiatives; Planning and Operations Chief, Jimmie Collins</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742950" marR="0" lvl="1" indent="-285750">
              <a:spcBef>
                <a:spcPts val="0"/>
              </a:spcBef>
              <a:spcAft>
                <a:spcPts val="0"/>
              </a:spcAft>
              <a:buFont typeface="Courier New" panose="02070309020205020404" pitchFamily="49" charset="0"/>
              <a:buChar char="o"/>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Near Term Planning Priorities </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742950" marR="0" lvl="1" indent="-285750">
              <a:spcBef>
                <a:spcPts val="0"/>
              </a:spcBef>
              <a:spcAft>
                <a:spcPts val="0"/>
              </a:spcAft>
              <a:buFont typeface="Courier New" panose="02070309020205020404" pitchFamily="49" charset="0"/>
              <a:buChar char="o"/>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Annual Homeland Security Summit </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742950" marR="0" lvl="1" indent="-285750">
              <a:spcBef>
                <a:spcPts val="0"/>
              </a:spcBef>
              <a:spcAft>
                <a:spcPts val="0"/>
              </a:spcAft>
              <a:buFont typeface="Courier New" panose="02070309020205020404" pitchFamily="49" charset="0"/>
              <a:buChar char="o"/>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Defense Community Infrastructure Pilot Program</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742950" marR="0" lvl="1" indent="-285750">
              <a:spcBef>
                <a:spcPts val="0"/>
              </a:spcBef>
              <a:spcAft>
                <a:spcPts val="0"/>
              </a:spcAft>
              <a:buFont typeface="Courier New" panose="02070309020205020404" pitchFamily="49" charset="0"/>
              <a:buChar char="o"/>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Critical Infrastructure Assessment Cadre </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742950" marR="0" lvl="1" indent="-285750">
              <a:spcBef>
                <a:spcPts val="0"/>
              </a:spcBef>
              <a:spcAft>
                <a:spcPts val="0"/>
              </a:spcAft>
              <a:buFont typeface="Courier New" panose="02070309020205020404" pitchFamily="49" charset="0"/>
              <a:buChar char="o"/>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Calendar of Events</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i="1" dirty="0">
                <a:effectLst/>
                <a:latin typeface="Cambria" panose="02040503050406030204" pitchFamily="18" charset="0"/>
                <a:ea typeface="Cambria" panose="02040503050406030204" pitchFamily="18" charset="0"/>
                <a:cs typeface="Cambria" panose="02040503050406030204" pitchFamily="18" charset="0"/>
              </a:rPr>
              <a:t>10:00	Break</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10:15 	Honolulu Police Department Cyber Crime Unit; Detective Thomas (Tommy) </a:t>
            </a:r>
            <a:r>
              <a:rPr lang="en-US" sz="1200" b="1" dirty="0" err="1">
                <a:effectLst/>
                <a:latin typeface="Cambria" panose="02040503050406030204" pitchFamily="18" charset="0"/>
                <a:ea typeface="Cambria" panose="02040503050406030204" pitchFamily="18" charset="0"/>
                <a:cs typeface="Cambria" panose="02040503050406030204" pitchFamily="18" charset="0"/>
              </a:rPr>
              <a:t>Iinuma</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11:00	Targeted Violence Prevention; UHWO Behavior Intervention Team Chair, Beverly Baligad</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i="1" dirty="0">
                <a:effectLst/>
                <a:latin typeface="Cambria" panose="02040503050406030204" pitchFamily="18" charset="0"/>
                <a:ea typeface="Cambria" panose="02040503050406030204" pitchFamily="18" charset="0"/>
                <a:cs typeface="Cambria" panose="02040503050406030204" pitchFamily="18" charset="0"/>
              </a:rPr>
              <a:t>11:45	Lunch Break</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13:00	Port resiliency and the Port Restoration Task Force; Hawaii Emergency Management Agency Administrator, James Barros</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13:45	Joint Terrorism Task Force overview; JTTF Coordinator, Earl Asato </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i="1" dirty="0">
                <a:effectLst/>
                <a:latin typeface="Cambria" panose="02040503050406030204" pitchFamily="18" charset="0"/>
                <a:ea typeface="Cambria" panose="02040503050406030204" pitchFamily="18" charset="0"/>
                <a:cs typeface="Cambria" panose="02040503050406030204" pitchFamily="18" charset="0"/>
              </a:rPr>
              <a:t>14:30	Break</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14:45	Introduction to the new state Department of Law Enforcement; Director, Jordan Lowe</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i="1" dirty="0">
                <a:effectLst/>
                <a:latin typeface="Cambria" panose="02040503050406030204" pitchFamily="18" charset="0"/>
                <a:ea typeface="Cambria" panose="02040503050406030204" pitchFamily="18" charset="0"/>
                <a:cs typeface="Cambria" panose="02040503050406030204" pitchFamily="18" charset="0"/>
              </a:rPr>
              <a:t>15:15	Open Discussion</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15:45	Closing Comments, Administrator Frank Pace</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i="1" dirty="0">
                <a:effectLst/>
                <a:latin typeface="Cambria" panose="02040503050406030204" pitchFamily="18" charset="0"/>
                <a:ea typeface="Cambria" panose="02040503050406030204" pitchFamily="18" charset="0"/>
                <a:cs typeface="Cambria" panose="02040503050406030204" pitchFamily="18" charset="0"/>
              </a:rPr>
              <a:t>16:00	Adjourn</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R="0" lvl="0" algn="just">
              <a:lnSpc>
                <a:spcPct val="150000"/>
              </a:lnSpc>
              <a:spcBef>
                <a:spcPts val="0"/>
              </a:spcBef>
              <a:spcAft>
                <a:spcPts val="0"/>
              </a:spcAft>
            </a:pPr>
            <a:endParaRPr lang="en-US" sz="2000" b="1" cap="all"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250323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a:extLst>
              <a:ext uri="{FF2B5EF4-FFF2-40B4-BE49-F238E27FC236}">
                <a16:creationId xmlns:a16="http://schemas.microsoft.com/office/drawing/2014/main" id="{D2C97C0E-65D2-4C5B-A5AF-54C9A5E790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54317"/>
          <a:stretch>
            <a:fillRect/>
          </a:stretch>
        </p:blipFill>
        <p:spPr bwMode="auto">
          <a:xfrm>
            <a:off x="-595" y="-20239"/>
            <a:ext cx="9144000" cy="96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C1C3D11-C18A-4865-9DE9-6D0834DFDA16}"/>
              </a:ext>
            </a:extLst>
          </p:cNvPr>
          <p:cNvSpPr txBox="1"/>
          <p:nvPr/>
        </p:nvSpPr>
        <p:spPr>
          <a:xfrm>
            <a:off x="345742" y="312495"/>
            <a:ext cx="8757203" cy="646331"/>
          </a:xfrm>
          <a:prstGeom prst="rect">
            <a:avLst/>
          </a:prstGeom>
          <a:noFill/>
        </p:spPr>
        <p:txBody>
          <a:bodyPr wrap="square" rtlCol="0">
            <a:spAutoFit/>
          </a:bodyPr>
          <a:lstStyle/>
          <a:p>
            <a:r>
              <a:rPr lang="en-US" u="sng" spc="600" dirty="0">
                <a:solidFill>
                  <a:schemeClr val="bg1"/>
                </a:solidFill>
              </a:rPr>
              <a:t>OHS | Calendar of Events</a:t>
            </a:r>
          </a:p>
          <a:p>
            <a:endParaRPr lang="en-US" u="sng" spc="600" dirty="0">
              <a:solidFill>
                <a:schemeClr val="bg1"/>
              </a:solidFill>
            </a:endParaRPr>
          </a:p>
        </p:txBody>
      </p:sp>
      <p:sp>
        <p:nvSpPr>
          <p:cNvPr id="45" name="Slide Number Placeholder 1">
            <a:extLst>
              <a:ext uri="{FF2B5EF4-FFF2-40B4-BE49-F238E27FC236}">
                <a16:creationId xmlns:a16="http://schemas.microsoft.com/office/drawing/2014/main" id="{682D5BD0-E09E-4A01-BD95-D3BB12254242}"/>
              </a:ext>
            </a:extLst>
          </p:cNvPr>
          <p:cNvSpPr txBox="1">
            <a:spLocks/>
          </p:cNvSpPr>
          <p:nvPr/>
        </p:nvSpPr>
        <p:spPr>
          <a:xfrm>
            <a:off x="6696347" y="649668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9" name="Footer Placeholder 4">
            <a:extLst>
              <a:ext uri="{FF2B5EF4-FFF2-40B4-BE49-F238E27FC236}">
                <a16:creationId xmlns:a16="http://schemas.microsoft.com/office/drawing/2014/main" id="{01BC639C-002E-4FBE-BEF7-AB147746BD03}"/>
              </a:ext>
            </a:extLst>
          </p:cNvPr>
          <p:cNvSpPr txBox="1">
            <a:spLocks/>
          </p:cNvSpPr>
          <p:nvPr/>
        </p:nvSpPr>
        <p:spPr>
          <a:xfrm>
            <a:off x="3123605" y="-68505"/>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r>
              <a:rPr lang="en-US" sz="1100" b="1" dirty="0">
                <a:solidFill>
                  <a:srgbClr val="008000"/>
                </a:solidFill>
              </a:rPr>
              <a:t>UNCLASSIFIED</a:t>
            </a:r>
            <a:endParaRPr lang="en-US" sz="1100" dirty="0">
              <a:solidFill>
                <a:prstClr val="black">
                  <a:tint val="75000"/>
                </a:prstClr>
              </a:solidFill>
            </a:endParaRPr>
          </a:p>
        </p:txBody>
      </p:sp>
      <p:sp>
        <p:nvSpPr>
          <p:cNvPr id="60" name="Footer Placeholder 4">
            <a:extLst>
              <a:ext uri="{FF2B5EF4-FFF2-40B4-BE49-F238E27FC236}">
                <a16:creationId xmlns:a16="http://schemas.microsoft.com/office/drawing/2014/main" id="{CA6BC8E3-1AFC-46F0-A34C-E26BD3EF6747}"/>
              </a:ext>
            </a:extLst>
          </p:cNvPr>
          <p:cNvSpPr txBox="1">
            <a:spLocks/>
          </p:cNvSpPr>
          <p:nvPr/>
        </p:nvSpPr>
        <p:spPr>
          <a:xfrm>
            <a:off x="3446501" y="6561527"/>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r>
              <a:rPr lang="en-US" sz="1100" b="1" dirty="0">
                <a:solidFill>
                  <a:srgbClr val="008000"/>
                </a:solidFill>
              </a:rPr>
              <a:t>UNCLASSIFIED</a:t>
            </a:r>
            <a:endParaRPr lang="en-US" sz="1100" dirty="0">
              <a:solidFill>
                <a:prstClr val="black">
                  <a:tint val="75000"/>
                </a:prstClr>
              </a:solidFill>
            </a:endParaRPr>
          </a:p>
        </p:txBody>
      </p:sp>
      <p:graphicFrame>
        <p:nvGraphicFramePr>
          <p:cNvPr id="4" name="Table 3">
            <a:extLst>
              <a:ext uri="{FF2B5EF4-FFF2-40B4-BE49-F238E27FC236}">
                <a16:creationId xmlns:a16="http://schemas.microsoft.com/office/drawing/2014/main" id="{10EA5B60-C2DE-0739-541C-1AA3993CD8FD}"/>
              </a:ext>
            </a:extLst>
          </p:cNvPr>
          <p:cNvGraphicFramePr>
            <a:graphicFrameLocks noGrp="1"/>
          </p:cNvGraphicFramePr>
          <p:nvPr>
            <p:extLst>
              <p:ext uri="{D42A27DB-BD31-4B8C-83A1-F6EECF244321}">
                <p14:modId xmlns:p14="http://schemas.microsoft.com/office/powerpoint/2010/main" val="4008705132"/>
              </p:ext>
            </p:extLst>
          </p:nvPr>
        </p:nvGraphicFramePr>
        <p:xfrm>
          <a:off x="1274389" y="1062223"/>
          <a:ext cx="6594031" cy="4192188"/>
        </p:xfrm>
        <a:graphic>
          <a:graphicData uri="http://schemas.openxmlformats.org/drawingml/2006/table">
            <a:tbl>
              <a:tblPr/>
              <a:tblGrid>
                <a:gridCol w="4957353">
                  <a:extLst>
                    <a:ext uri="{9D8B030D-6E8A-4147-A177-3AD203B41FA5}">
                      <a16:colId xmlns:a16="http://schemas.microsoft.com/office/drawing/2014/main" val="2209865814"/>
                    </a:ext>
                  </a:extLst>
                </a:gridCol>
                <a:gridCol w="818339">
                  <a:extLst>
                    <a:ext uri="{9D8B030D-6E8A-4147-A177-3AD203B41FA5}">
                      <a16:colId xmlns:a16="http://schemas.microsoft.com/office/drawing/2014/main" val="2311605902"/>
                    </a:ext>
                  </a:extLst>
                </a:gridCol>
                <a:gridCol w="818339">
                  <a:extLst>
                    <a:ext uri="{9D8B030D-6E8A-4147-A177-3AD203B41FA5}">
                      <a16:colId xmlns:a16="http://schemas.microsoft.com/office/drawing/2014/main" val="1244883044"/>
                    </a:ext>
                  </a:extLst>
                </a:gridCol>
              </a:tblGrid>
              <a:tr h="161161">
                <a:tc>
                  <a:txBody>
                    <a:bodyPr/>
                    <a:lstStyle/>
                    <a:p>
                      <a:pPr algn="l" fontAlgn="ctr"/>
                      <a:r>
                        <a:rPr lang="en-US" sz="1200" b="0" i="0" u="none" strike="noStrike" dirty="0">
                          <a:solidFill>
                            <a:srgbClr val="FFFFFF"/>
                          </a:solidFill>
                          <a:effectLst/>
                          <a:latin typeface="Calibri" panose="020F0502020204030204" pitchFamily="34" charset="0"/>
                        </a:rPr>
                        <a:t>2023 National Special Events (SEAR) Quarterly Review</a:t>
                      </a:r>
                    </a:p>
                  </a:txBody>
                  <a:tcPr marL="69069" marR="7674" marT="7674" marB="0"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C000"/>
                    </a:solidFill>
                  </a:tcPr>
                </a:tc>
                <a:tc>
                  <a:txBody>
                    <a:bodyPr/>
                    <a:lstStyle/>
                    <a:p>
                      <a:pPr algn="ctr" fontAlgn="ctr"/>
                      <a:r>
                        <a:rPr lang="en-US" sz="1200" b="0" i="0" u="none" strike="noStrike">
                          <a:solidFill>
                            <a:srgbClr val="FFFFFF"/>
                          </a:solidFill>
                          <a:effectLst/>
                          <a:latin typeface="Calibri" panose="020F0502020204030204" pitchFamily="34" charset="0"/>
                        </a:rPr>
                        <a:t>05/04/23</a:t>
                      </a:r>
                    </a:p>
                  </a:txBody>
                  <a:tcPr marL="7674" marR="7674" marT="7674" marB="0"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C000"/>
                    </a:solidFill>
                  </a:tcPr>
                </a:tc>
                <a:tc>
                  <a:txBody>
                    <a:bodyPr/>
                    <a:lstStyle/>
                    <a:p>
                      <a:pPr algn="ctr" fontAlgn="ctr"/>
                      <a:r>
                        <a:rPr lang="en-US" sz="1200" b="0" i="0" u="none" strike="noStrike">
                          <a:solidFill>
                            <a:srgbClr val="FFFFFF"/>
                          </a:solidFill>
                          <a:effectLst/>
                          <a:latin typeface="Calibri" panose="020F0502020204030204" pitchFamily="34" charset="0"/>
                        </a:rPr>
                        <a:t>05/04/23</a:t>
                      </a:r>
                    </a:p>
                  </a:txBody>
                  <a:tcPr marL="7674" marR="7674" marT="7674" marB="0"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C000"/>
                    </a:solidFill>
                  </a:tcPr>
                </a:tc>
                <a:extLst>
                  <a:ext uri="{0D108BD9-81ED-4DB2-BD59-A6C34878D82A}">
                    <a16:rowId xmlns:a16="http://schemas.microsoft.com/office/drawing/2014/main" val="1357012234"/>
                  </a:ext>
                </a:extLst>
              </a:tr>
              <a:tr h="161161">
                <a:tc>
                  <a:txBody>
                    <a:bodyPr/>
                    <a:lstStyle/>
                    <a:p>
                      <a:pPr algn="l" fontAlgn="ctr"/>
                      <a:r>
                        <a:rPr lang="en-US" sz="1200" b="0" i="0" u="none" strike="noStrike">
                          <a:solidFill>
                            <a:srgbClr val="FFFFFF"/>
                          </a:solidFill>
                          <a:effectLst/>
                          <a:latin typeface="Calibri" panose="020F0502020204030204" pitchFamily="34" charset="0"/>
                        </a:rPr>
                        <a:t>ICEI MOU Quarterly</a:t>
                      </a:r>
                    </a:p>
                  </a:txBody>
                  <a:tcPr marL="69069" marR="7674" marT="7674" marB="0"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4472C4"/>
                    </a:solidFill>
                  </a:tcPr>
                </a:tc>
                <a:tc>
                  <a:txBody>
                    <a:bodyPr/>
                    <a:lstStyle/>
                    <a:p>
                      <a:pPr algn="ctr" fontAlgn="ctr"/>
                      <a:r>
                        <a:rPr lang="en-US" sz="1200" b="0" i="0" u="none" strike="noStrike">
                          <a:solidFill>
                            <a:srgbClr val="FFFFFF"/>
                          </a:solidFill>
                          <a:effectLst/>
                          <a:latin typeface="Calibri" panose="020F0502020204030204" pitchFamily="34" charset="0"/>
                        </a:rPr>
                        <a:t>05/04/23</a:t>
                      </a:r>
                    </a:p>
                  </a:txBody>
                  <a:tcPr marL="7674" marR="7674" marT="7674" marB="0"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4472C4"/>
                    </a:solidFill>
                  </a:tcPr>
                </a:tc>
                <a:tc>
                  <a:txBody>
                    <a:bodyPr/>
                    <a:lstStyle/>
                    <a:p>
                      <a:pPr algn="ctr" fontAlgn="ctr"/>
                      <a:r>
                        <a:rPr lang="en-US" sz="1200" b="0" i="0" u="none" strike="noStrike">
                          <a:solidFill>
                            <a:srgbClr val="FFFFFF"/>
                          </a:solidFill>
                          <a:effectLst/>
                          <a:latin typeface="Calibri" panose="020F0502020204030204" pitchFamily="34" charset="0"/>
                        </a:rPr>
                        <a:t>05/04/23</a:t>
                      </a:r>
                    </a:p>
                  </a:txBody>
                  <a:tcPr marL="7674" marR="7674" marT="7674" marB="0"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4472C4"/>
                    </a:solidFill>
                  </a:tcPr>
                </a:tc>
                <a:extLst>
                  <a:ext uri="{0D108BD9-81ED-4DB2-BD59-A6C34878D82A}">
                    <a16:rowId xmlns:a16="http://schemas.microsoft.com/office/drawing/2014/main" val="3659409032"/>
                  </a:ext>
                </a:extLst>
              </a:tr>
              <a:tr h="161161">
                <a:tc>
                  <a:txBody>
                    <a:bodyPr/>
                    <a:lstStyle/>
                    <a:p>
                      <a:pPr algn="l" fontAlgn="ctr"/>
                      <a:r>
                        <a:rPr lang="en-US" sz="1200" b="0" i="0" u="none" strike="noStrike" dirty="0">
                          <a:solidFill>
                            <a:srgbClr val="FFFFFF"/>
                          </a:solidFill>
                          <a:effectLst/>
                          <a:latin typeface="Calibri" panose="020F0502020204030204" pitchFamily="34" charset="0"/>
                        </a:rPr>
                        <a:t>HSFC Quarterly Campus Security Leaders</a:t>
                      </a:r>
                    </a:p>
                  </a:txBody>
                  <a:tcPr marL="69069" marR="7674" marT="7674" marB="0"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C000"/>
                    </a:solidFill>
                  </a:tcPr>
                </a:tc>
                <a:tc>
                  <a:txBody>
                    <a:bodyPr/>
                    <a:lstStyle/>
                    <a:p>
                      <a:pPr algn="ctr" fontAlgn="ctr"/>
                      <a:r>
                        <a:rPr lang="en-US" sz="1200" b="0" i="0" u="none" strike="noStrike">
                          <a:solidFill>
                            <a:srgbClr val="FFFFFF"/>
                          </a:solidFill>
                          <a:effectLst/>
                          <a:latin typeface="Calibri" panose="020F0502020204030204" pitchFamily="34" charset="0"/>
                        </a:rPr>
                        <a:t>05/04/23</a:t>
                      </a:r>
                    </a:p>
                  </a:txBody>
                  <a:tcPr marL="7674" marR="7674" marT="7674" marB="0"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C000"/>
                    </a:solidFill>
                  </a:tcPr>
                </a:tc>
                <a:tc>
                  <a:txBody>
                    <a:bodyPr/>
                    <a:lstStyle/>
                    <a:p>
                      <a:pPr algn="ctr" fontAlgn="ctr"/>
                      <a:r>
                        <a:rPr lang="en-US" sz="1200" b="0" i="0" u="none" strike="noStrike">
                          <a:solidFill>
                            <a:srgbClr val="FFFFFF"/>
                          </a:solidFill>
                          <a:effectLst/>
                          <a:latin typeface="Calibri" panose="020F0502020204030204" pitchFamily="34" charset="0"/>
                        </a:rPr>
                        <a:t>05/04/23</a:t>
                      </a:r>
                    </a:p>
                  </a:txBody>
                  <a:tcPr marL="7674" marR="7674" marT="7674" marB="0"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C000"/>
                    </a:solidFill>
                  </a:tcPr>
                </a:tc>
                <a:extLst>
                  <a:ext uri="{0D108BD9-81ED-4DB2-BD59-A6C34878D82A}">
                    <a16:rowId xmlns:a16="http://schemas.microsoft.com/office/drawing/2014/main" val="97322361"/>
                  </a:ext>
                </a:extLst>
              </a:tr>
              <a:tr h="161161">
                <a:tc>
                  <a:txBody>
                    <a:bodyPr/>
                    <a:lstStyle/>
                    <a:p>
                      <a:pPr algn="l" fontAlgn="ctr"/>
                      <a:r>
                        <a:rPr lang="en-US" sz="1200" b="0" i="0" u="none" strike="noStrike">
                          <a:solidFill>
                            <a:srgbClr val="FFFFFF"/>
                          </a:solidFill>
                          <a:effectLst/>
                          <a:latin typeface="Calibri" panose="020F0502020204030204" pitchFamily="34" charset="0"/>
                        </a:rPr>
                        <a:t>INDOPACOM DSCA Monthly Collaboration Meeting</a:t>
                      </a:r>
                    </a:p>
                  </a:txBody>
                  <a:tcPr marL="69069" marR="7674" marT="7674" marB="0"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pattFill prst="pct75">
                      <a:fgClr>
                        <a:srgbClr val="7030A0"/>
                      </a:fgClr>
                      <a:bgClr>
                        <a:srgbClr val="7030A0"/>
                      </a:bgClr>
                    </a:pattFill>
                  </a:tcPr>
                </a:tc>
                <a:tc>
                  <a:txBody>
                    <a:bodyPr/>
                    <a:lstStyle/>
                    <a:p>
                      <a:pPr algn="ctr" fontAlgn="ctr"/>
                      <a:r>
                        <a:rPr lang="en-US" sz="1200" b="0" i="0" u="none" strike="noStrike">
                          <a:solidFill>
                            <a:srgbClr val="FFFFFF"/>
                          </a:solidFill>
                          <a:effectLst/>
                          <a:latin typeface="Calibri" panose="020F0502020204030204" pitchFamily="34" charset="0"/>
                        </a:rPr>
                        <a:t>05/04/23</a:t>
                      </a:r>
                    </a:p>
                  </a:txBody>
                  <a:tcPr marL="7674" marR="7674" marT="7674" marB="0"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7030A0"/>
                    </a:solidFill>
                  </a:tcPr>
                </a:tc>
                <a:tc>
                  <a:txBody>
                    <a:bodyPr/>
                    <a:lstStyle/>
                    <a:p>
                      <a:pPr algn="ctr" fontAlgn="ctr"/>
                      <a:r>
                        <a:rPr lang="en-US" sz="1200" b="0" i="0" u="none" strike="noStrike">
                          <a:solidFill>
                            <a:srgbClr val="FFFFFF"/>
                          </a:solidFill>
                          <a:effectLst/>
                          <a:latin typeface="Calibri" panose="020F0502020204030204" pitchFamily="34" charset="0"/>
                        </a:rPr>
                        <a:t>05/04/23</a:t>
                      </a:r>
                    </a:p>
                  </a:txBody>
                  <a:tcPr marL="7674" marR="7674" marT="7674" marB="0"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7030A0"/>
                    </a:solidFill>
                  </a:tcPr>
                </a:tc>
                <a:extLst>
                  <a:ext uri="{0D108BD9-81ED-4DB2-BD59-A6C34878D82A}">
                    <a16:rowId xmlns:a16="http://schemas.microsoft.com/office/drawing/2014/main" val="1545215651"/>
                  </a:ext>
                </a:extLst>
              </a:tr>
              <a:tr h="161161">
                <a:tc>
                  <a:txBody>
                    <a:bodyPr/>
                    <a:lstStyle/>
                    <a:p>
                      <a:pPr algn="l" fontAlgn="ctr"/>
                      <a:r>
                        <a:rPr lang="en-US" sz="1200" b="0" i="0" u="none" strike="noStrike">
                          <a:solidFill>
                            <a:srgbClr val="FFFFFF"/>
                          </a:solidFill>
                          <a:effectLst/>
                          <a:latin typeface="Calibri" panose="020F0502020204030204" pitchFamily="34" charset="0"/>
                        </a:rPr>
                        <a:t>TTE Consultation Group </a:t>
                      </a:r>
                    </a:p>
                  </a:txBody>
                  <a:tcPr marL="69069" marR="7674" marT="7674" marB="0"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C000"/>
                    </a:solidFill>
                  </a:tcPr>
                </a:tc>
                <a:tc>
                  <a:txBody>
                    <a:bodyPr/>
                    <a:lstStyle/>
                    <a:p>
                      <a:pPr algn="ctr" fontAlgn="ctr"/>
                      <a:r>
                        <a:rPr lang="en-US" sz="1200" b="0" i="0" u="none" strike="noStrike">
                          <a:solidFill>
                            <a:srgbClr val="FFFFFF"/>
                          </a:solidFill>
                          <a:effectLst/>
                          <a:latin typeface="Calibri" panose="020F0502020204030204" pitchFamily="34" charset="0"/>
                        </a:rPr>
                        <a:t>05/05/23</a:t>
                      </a:r>
                    </a:p>
                  </a:txBody>
                  <a:tcPr marL="7674" marR="7674" marT="7674" marB="0"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C000"/>
                    </a:solidFill>
                  </a:tcPr>
                </a:tc>
                <a:tc>
                  <a:txBody>
                    <a:bodyPr/>
                    <a:lstStyle/>
                    <a:p>
                      <a:pPr algn="ctr" fontAlgn="ctr"/>
                      <a:r>
                        <a:rPr lang="en-US" sz="1200" b="0" i="0" u="none" strike="noStrike">
                          <a:solidFill>
                            <a:srgbClr val="FFFFFF"/>
                          </a:solidFill>
                          <a:effectLst/>
                          <a:latin typeface="Calibri" panose="020F0502020204030204" pitchFamily="34" charset="0"/>
                        </a:rPr>
                        <a:t>05/05/23</a:t>
                      </a:r>
                    </a:p>
                  </a:txBody>
                  <a:tcPr marL="7674" marR="7674" marT="7674" marB="0"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C000"/>
                    </a:solidFill>
                  </a:tcPr>
                </a:tc>
                <a:extLst>
                  <a:ext uri="{0D108BD9-81ED-4DB2-BD59-A6C34878D82A}">
                    <a16:rowId xmlns:a16="http://schemas.microsoft.com/office/drawing/2014/main" val="841856654"/>
                  </a:ext>
                </a:extLst>
              </a:tr>
              <a:tr h="161161">
                <a:tc>
                  <a:txBody>
                    <a:bodyPr/>
                    <a:lstStyle/>
                    <a:p>
                      <a:pPr algn="l" fontAlgn="b"/>
                      <a:r>
                        <a:rPr lang="en-US" sz="1200" b="0" i="0" u="none" strike="noStrike">
                          <a:solidFill>
                            <a:srgbClr val="000000"/>
                          </a:solidFill>
                          <a:effectLst/>
                          <a:latin typeface="Calibri" panose="020F0502020204030204" pitchFamily="34" charset="0"/>
                        </a:rPr>
                        <a:t>Makani Pahili - Operational Leaders Executive Education Seminar</a:t>
                      </a:r>
                    </a:p>
                  </a:txBody>
                  <a:tcPr marL="69069" marR="7674" marT="7674" marB="0" anchor="b">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05/08/23</a:t>
                      </a:r>
                    </a:p>
                  </a:txBody>
                  <a:tcPr marL="7674" marR="7674" marT="7674" marB="0" anchor="b">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05/08/23</a:t>
                      </a:r>
                    </a:p>
                  </a:txBody>
                  <a:tcPr marL="7674" marR="7674" marT="7674" marB="0" anchor="b">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extLst>
                  <a:ext uri="{0D108BD9-81ED-4DB2-BD59-A6C34878D82A}">
                    <a16:rowId xmlns:a16="http://schemas.microsoft.com/office/drawing/2014/main" val="64634951"/>
                  </a:ext>
                </a:extLst>
              </a:tr>
              <a:tr h="161161">
                <a:tc>
                  <a:txBody>
                    <a:bodyPr/>
                    <a:lstStyle/>
                    <a:p>
                      <a:pPr algn="l" fontAlgn="ctr"/>
                      <a:r>
                        <a:rPr lang="en-US" sz="1200" b="0" i="0" u="none" strike="noStrike">
                          <a:solidFill>
                            <a:srgbClr val="FFFFFF"/>
                          </a:solidFill>
                          <a:effectLst/>
                          <a:latin typeface="Calibri" panose="020F0502020204030204" pitchFamily="34" charset="0"/>
                        </a:rPr>
                        <a:t>C&amp;C's Mass Violence Incident Annex &amp; Family Assistance Center Appendix</a:t>
                      </a:r>
                    </a:p>
                  </a:txBody>
                  <a:tcPr marL="69069" marR="7674" marT="7674" marB="0"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C000"/>
                    </a:solidFill>
                  </a:tcPr>
                </a:tc>
                <a:tc>
                  <a:txBody>
                    <a:bodyPr/>
                    <a:lstStyle/>
                    <a:p>
                      <a:pPr algn="ctr" fontAlgn="ctr"/>
                      <a:r>
                        <a:rPr lang="en-US" sz="1200" b="0" i="0" u="none" strike="noStrike">
                          <a:solidFill>
                            <a:srgbClr val="FFFFFF"/>
                          </a:solidFill>
                          <a:effectLst/>
                          <a:latin typeface="Calibri" panose="020F0502020204030204" pitchFamily="34" charset="0"/>
                        </a:rPr>
                        <a:t>05/12/23</a:t>
                      </a:r>
                    </a:p>
                  </a:txBody>
                  <a:tcPr marL="7674" marR="7674" marT="7674" marB="0"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C000"/>
                    </a:solidFill>
                  </a:tcPr>
                </a:tc>
                <a:tc>
                  <a:txBody>
                    <a:bodyPr/>
                    <a:lstStyle/>
                    <a:p>
                      <a:pPr algn="ctr" fontAlgn="ctr"/>
                      <a:r>
                        <a:rPr lang="en-US" sz="1200" b="0" i="0" u="none" strike="noStrike" dirty="0">
                          <a:solidFill>
                            <a:srgbClr val="FFFFFF"/>
                          </a:solidFill>
                          <a:effectLst/>
                          <a:latin typeface="Calibri" panose="020F0502020204030204" pitchFamily="34" charset="0"/>
                        </a:rPr>
                        <a:t>05/12/23</a:t>
                      </a:r>
                    </a:p>
                  </a:txBody>
                  <a:tcPr marL="7674" marR="7674" marT="7674" marB="0"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C000"/>
                    </a:solidFill>
                  </a:tcPr>
                </a:tc>
                <a:extLst>
                  <a:ext uri="{0D108BD9-81ED-4DB2-BD59-A6C34878D82A}">
                    <a16:rowId xmlns:a16="http://schemas.microsoft.com/office/drawing/2014/main" val="1685835796"/>
                  </a:ext>
                </a:extLst>
              </a:tr>
              <a:tr h="161161">
                <a:tc>
                  <a:txBody>
                    <a:bodyPr/>
                    <a:lstStyle/>
                    <a:p>
                      <a:pPr algn="l" fontAlgn="ctr"/>
                      <a:r>
                        <a:rPr lang="en-US" sz="1200" b="0" i="0" u="none" strike="noStrike">
                          <a:solidFill>
                            <a:srgbClr val="FFFFFF"/>
                          </a:solidFill>
                          <a:effectLst/>
                          <a:latin typeface="Calibri" panose="020F0502020204030204" pitchFamily="34" charset="0"/>
                        </a:rPr>
                        <a:t>McCain Institute Prevention Practitioners Network (PPN) Programs Committee</a:t>
                      </a:r>
                    </a:p>
                  </a:txBody>
                  <a:tcPr marL="69069" marR="7674" marT="7674" marB="0"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C000"/>
                    </a:solidFill>
                  </a:tcPr>
                </a:tc>
                <a:tc>
                  <a:txBody>
                    <a:bodyPr/>
                    <a:lstStyle/>
                    <a:p>
                      <a:pPr algn="ctr" fontAlgn="ctr"/>
                      <a:r>
                        <a:rPr lang="en-US" sz="1200" b="0" i="0" u="none" strike="noStrike">
                          <a:solidFill>
                            <a:srgbClr val="FFFFFF"/>
                          </a:solidFill>
                          <a:effectLst/>
                          <a:latin typeface="Calibri" panose="020F0502020204030204" pitchFamily="34" charset="0"/>
                        </a:rPr>
                        <a:t>05/15/23</a:t>
                      </a:r>
                    </a:p>
                  </a:txBody>
                  <a:tcPr marL="7674" marR="7674" marT="7674" marB="0"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C000"/>
                    </a:solidFill>
                  </a:tcPr>
                </a:tc>
                <a:tc>
                  <a:txBody>
                    <a:bodyPr/>
                    <a:lstStyle/>
                    <a:p>
                      <a:pPr algn="ctr" fontAlgn="ctr"/>
                      <a:r>
                        <a:rPr lang="en-US" sz="1200" b="0" i="0" u="none" strike="noStrike">
                          <a:solidFill>
                            <a:srgbClr val="FFFFFF"/>
                          </a:solidFill>
                          <a:effectLst/>
                          <a:latin typeface="Calibri" panose="020F0502020204030204" pitchFamily="34" charset="0"/>
                        </a:rPr>
                        <a:t>05/15/23</a:t>
                      </a:r>
                    </a:p>
                  </a:txBody>
                  <a:tcPr marL="7674" marR="7674" marT="7674" marB="0"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C000"/>
                    </a:solidFill>
                  </a:tcPr>
                </a:tc>
                <a:extLst>
                  <a:ext uri="{0D108BD9-81ED-4DB2-BD59-A6C34878D82A}">
                    <a16:rowId xmlns:a16="http://schemas.microsoft.com/office/drawing/2014/main" val="3780443343"/>
                  </a:ext>
                </a:extLst>
              </a:tr>
              <a:tr h="161161">
                <a:tc>
                  <a:txBody>
                    <a:bodyPr/>
                    <a:lstStyle/>
                    <a:p>
                      <a:pPr algn="l" fontAlgn="ctr"/>
                      <a:r>
                        <a:rPr lang="en-US" sz="1200" b="0" i="0" u="none" strike="noStrike">
                          <a:solidFill>
                            <a:srgbClr val="FFFFFF"/>
                          </a:solidFill>
                          <a:effectLst/>
                          <a:latin typeface="Calibri" panose="020F0502020204030204" pitchFamily="34" charset="0"/>
                        </a:rPr>
                        <a:t>Government Cyber Threats - panel</a:t>
                      </a:r>
                    </a:p>
                  </a:txBody>
                  <a:tcPr marL="69069" marR="7674" marT="7674" marB="0"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pattFill prst="pct75">
                      <a:fgClr>
                        <a:srgbClr val="ED7D31"/>
                      </a:fgClr>
                      <a:bgClr>
                        <a:srgbClr val="ED7D31"/>
                      </a:bgClr>
                    </a:pattFill>
                  </a:tcPr>
                </a:tc>
                <a:tc>
                  <a:txBody>
                    <a:bodyPr/>
                    <a:lstStyle/>
                    <a:p>
                      <a:pPr algn="ctr" fontAlgn="ctr"/>
                      <a:r>
                        <a:rPr lang="en-US" sz="1200" b="0" i="0" u="none" strike="noStrike">
                          <a:solidFill>
                            <a:srgbClr val="FFFFFF"/>
                          </a:solidFill>
                          <a:effectLst/>
                          <a:latin typeface="Calibri" panose="020F0502020204030204" pitchFamily="34" charset="0"/>
                        </a:rPr>
                        <a:t>05/18/23</a:t>
                      </a:r>
                    </a:p>
                  </a:txBody>
                  <a:tcPr marL="7674" marR="7674" marT="7674" marB="0"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pattFill prst="pct75">
                      <a:fgClr>
                        <a:srgbClr val="ED7D31"/>
                      </a:fgClr>
                      <a:bgClr>
                        <a:srgbClr val="ED7D31"/>
                      </a:bgClr>
                    </a:pattFill>
                  </a:tcPr>
                </a:tc>
                <a:tc>
                  <a:txBody>
                    <a:bodyPr/>
                    <a:lstStyle/>
                    <a:p>
                      <a:pPr algn="ctr" fontAlgn="ctr"/>
                      <a:r>
                        <a:rPr lang="en-US" sz="1200" b="0" i="0" u="none" strike="noStrike">
                          <a:solidFill>
                            <a:srgbClr val="FFFFFF"/>
                          </a:solidFill>
                          <a:effectLst/>
                          <a:latin typeface="Calibri" panose="020F0502020204030204" pitchFamily="34" charset="0"/>
                        </a:rPr>
                        <a:t>05/18/23</a:t>
                      </a:r>
                    </a:p>
                  </a:txBody>
                  <a:tcPr marL="7674" marR="7674" marT="7674" marB="0"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pattFill prst="pct75">
                      <a:fgClr>
                        <a:srgbClr val="ED7D31"/>
                      </a:fgClr>
                      <a:bgClr>
                        <a:srgbClr val="ED7D31"/>
                      </a:bgClr>
                    </a:pattFill>
                  </a:tcPr>
                </a:tc>
                <a:extLst>
                  <a:ext uri="{0D108BD9-81ED-4DB2-BD59-A6C34878D82A}">
                    <a16:rowId xmlns:a16="http://schemas.microsoft.com/office/drawing/2014/main" val="4047952112"/>
                  </a:ext>
                </a:extLst>
              </a:tr>
              <a:tr h="161161">
                <a:tc>
                  <a:txBody>
                    <a:bodyPr/>
                    <a:lstStyle/>
                    <a:p>
                      <a:pPr algn="l" fontAlgn="ctr"/>
                      <a:r>
                        <a:rPr lang="en-US" sz="1200" b="0" i="0" u="none" strike="noStrike">
                          <a:solidFill>
                            <a:srgbClr val="FFFFFF"/>
                          </a:solidFill>
                          <a:effectLst/>
                          <a:latin typeface="Calibri" panose="020F0502020204030204" pitchFamily="34" charset="0"/>
                        </a:rPr>
                        <a:t>GridEx VII FPM</a:t>
                      </a:r>
                    </a:p>
                  </a:txBody>
                  <a:tcPr marL="69069" marR="7674" marT="7674" marB="0"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7030A0"/>
                    </a:solidFill>
                  </a:tcPr>
                </a:tc>
                <a:tc>
                  <a:txBody>
                    <a:bodyPr/>
                    <a:lstStyle/>
                    <a:p>
                      <a:pPr algn="ctr" fontAlgn="ctr"/>
                      <a:r>
                        <a:rPr lang="en-US" sz="1200" b="0" i="0" u="none" strike="noStrike">
                          <a:solidFill>
                            <a:srgbClr val="FFFFFF"/>
                          </a:solidFill>
                          <a:effectLst/>
                          <a:latin typeface="Calibri" panose="020F0502020204030204" pitchFamily="34" charset="0"/>
                        </a:rPr>
                        <a:t>05/23/23</a:t>
                      </a:r>
                    </a:p>
                  </a:txBody>
                  <a:tcPr marL="7674" marR="7674" marT="7674" marB="0"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7030A0"/>
                    </a:solidFill>
                  </a:tcPr>
                </a:tc>
                <a:tc>
                  <a:txBody>
                    <a:bodyPr/>
                    <a:lstStyle/>
                    <a:p>
                      <a:pPr algn="ctr" fontAlgn="ctr"/>
                      <a:r>
                        <a:rPr lang="en-US" sz="1200" b="0" i="0" u="none" strike="noStrike" dirty="0">
                          <a:solidFill>
                            <a:srgbClr val="FFFFFF"/>
                          </a:solidFill>
                          <a:effectLst/>
                          <a:latin typeface="Calibri" panose="020F0502020204030204" pitchFamily="34" charset="0"/>
                        </a:rPr>
                        <a:t>05/23/23</a:t>
                      </a:r>
                    </a:p>
                  </a:txBody>
                  <a:tcPr marL="7674" marR="7674" marT="7674" marB="0"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7030A0"/>
                    </a:solidFill>
                  </a:tcPr>
                </a:tc>
                <a:extLst>
                  <a:ext uri="{0D108BD9-81ED-4DB2-BD59-A6C34878D82A}">
                    <a16:rowId xmlns:a16="http://schemas.microsoft.com/office/drawing/2014/main" val="1183550973"/>
                  </a:ext>
                </a:extLst>
              </a:tr>
              <a:tr h="161161">
                <a:tc>
                  <a:txBody>
                    <a:bodyPr/>
                    <a:lstStyle/>
                    <a:p>
                      <a:pPr algn="l" fontAlgn="ctr"/>
                      <a:r>
                        <a:rPr lang="en-US" sz="1200" b="0" i="0" u="none" strike="noStrike" dirty="0">
                          <a:solidFill>
                            <a:srgbClr val="FFFFFF"/>
                          </a:solidFill>
                          <a:effectLst/>
                          <a:latin typeface="Calibri" panose="020F0502020204030204" pitchFamily="34" charset="0"/>
                        </a:rPr>
                        <a:t>OHS/HI-EMA Sync Meeting</a:t>
                      </a:r>
                    </a:p>
                  </a:txBody>
                  <a:tcPr marL="69069" marR="7674" marT="7674" marB="0"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pattFill prst="pct75">
                      <a:fgClr>
                        <a:srgbClr val="7030A0"/>
                      </a:fgClr>
                      <a:bgClr>
                        <a:srgbClr val="7030A0"/>
                      </a:bgClr>
                    </a:pattFill>
                  </a:tcPr>
                </a:tc>
                <a:tc>
                  <a:txBody>
                    <a:bodyPr/>
                    <a:lstStyle/>
                    <a:p>
                      <a:pPr algn="ctr" fontAlgn="ctr"/>
                      <a:r>
                        <a:rPr lang="en-US" sz="1200" b="0" i="0" u="none" strike="noStrike" dirty="0">
                          <a:solidFill>
                            <a:srgbClr val="FFFFFF"/>
                          </a:solidFill>
                          <a:effectLst/>
                          <a:latin typeface="Calibri" panose="020F0502020204030204" pitchFamily="34" charset="0"/>
                        </a:rPr>
                        <a:t>05/25/23</a:t>
                      </a:r>
                    </a:p>
                  </a:txBody>
                  <a:tcPr marL="7674" marR="7674" marT="7674" marB="0"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7030A0"/>
                    </a:solidFill>
                  </a:tcPr>
                </a:tc>
                <a:tc>
                  <a:txBody>
                    <a:bodyPr/>
                    <a:lstStyle/>
                    <a:p>
                      <a:pPr algn="ctr" fontAlgn="ctr"/>
                      <a:r>
                        <a:rPr lang="en-US" sz="1200" b="0" i="0" u="none" strike="noStrike" dirty="0">
                          <a:solidFill>
                            <a:srgbClr val="FFFFFF"/>
                          </a:solidFill>
                          <a:effectLst/>
                          <a:latin typeface="Calibri" panose="020F0502020204030204" pitchFamily="34" charset="0"/>
                        </a:rPr>
                        <a:t>05/25/23</a:t>
                      </a:r>
                    </a:p>
                  </a:txBody>
                  <a:tcPr marL="7674" marR="7674" marT="7674" marB="0"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7030A0"/>
                    </a:solidFill>
                  </a:tcPr>
                </a:tc>
                <a:extLst>
                  <a:ext uri="{0D108BD9-81ED-4DB2-BD59-A6C34878D82A}">
                    <a16:rowId xmlns:a16="http://schemas.microsoft.com/office/drawing/2014/main" val="1978547870"/>
                  </a:ext>
                </a:extLst>
              </a:tr>
              <a:tr h="161161">
                <a:tc>
                  <a:txBody>
                    <a:bodyPr/>
                    <a:lstStyle/>
                    <a:p>
                      <a:pPr algn="l" fontAlgn="ctr"/>
                      <a:r>
                        <a:rPr lang="en-US" sz="1200" b="0" i="0" u="none" strike="noStrike">
                          <a:solidFill>
                            <a:srgbClr val="FFFFFF"/>
                          </a:solidFill>
                          <a:effectLst/>
                          <a:latin typeface="Calibri" panose="020F0502020204030204" pitchFamily="34" charset="0"/>
                        </a:rPr>
                        <a:t>INDOPACOM DSCA Monthly Collaboration Meeting</a:t>
                      </a:r>
                    </a:p>
                  </a:txBody>
                  <a:tcPr marL="69069" marR="7674" marT="7674" marB="0"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pattFill prst="pct75">
                      <a:fgClr>
                        <a:srgbClr val="7030A0"/>
                      </a:fgClr>
                      <a:bgClr>
                        <a:srgbClr val="7030A0"/>
                      </a:bgClr>
                    </a:pattFill>
                  </a:tcPr>
                </a:tc>
                <a:tc>
                  <a:txBody>
                    <a:bodyPr/>
                    <a:lstStyle/>
                    <a:p>
                      <a:pPr algn="ctr" fontAlgn="ctr"/>
                      <a:r>
                        <a:rPr lang="en-US" sz="1200" b="0" i="0" u="none" strike="noStrike">
                          <a:solidFill>
                            <a:srgbClr val="FFFFFF"/>
                          </a:solidFill>
                          <a:effectLst/>
                          <a:latin typeface="Calibri" panose="020F0502020204030204" pitchFamily="34" charset="0"/>
                        </a:rPr>
                        <a:t>05/25/23</a:t>
                      </a:r>
                    </a:p>
                  </a:txBody>
                  <a:tcPr marL="7674" marR="7674" marT="7674" marB="0"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7030A0"/>
                    </a:solidFill>
                  </a:tcPr>
                </a:tc>
                <a:tc>
                  <a:txBody>
                    <a:bodyPr/>
                    <a:lstStyle/>
                    <a:p>
                      <a:pPr algn="ctr" fontAlgn="ctr"/>
                      <a:r>
                        <a:rPr lang="en-US" sz="1200" b="0" i="0" u="none" strike="noStrike">
                          <a:solidFill>
                            <a:srgbClr val="FFFFFF"/>
                          </a:solidFill>
                          <a:effectLst/>
                          <a:latin typeface="Calibri" panose="020F0502020204030204" pitchFamily="34" charset="0"/>
                        </a:rPr>
                        <a:t>05/25/23</a:t>
                      </a:r>
                    </a:p>
                  </a:txBody>
                  <a:tcPr marL="7674" marR="7674" marT="7674" marB="0"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7030A0"/>
                    </a:solidFill>
                  </a:tcPr>
                </a:tc>
                <a:extLst>
                  <a:ext uri="{0D108BD9-81ED-4DB2-BD59-A6C34878D82A}">
                    <a16:rowId xmlns:a16="http://schemas.microsoft.com/office/drawing/2014/main" val="3167594784"/>
                  </a:ext>
                </a:extLst>
              </a:tr>
              <a:tr h="161161">
                <a:tc>
                  <a:txBody>
                    <a:bodyPr/>
                    <a:lstStyle/>
                    <a:p>
                      <a:pPr algn="l" fontAlgn="ctr"/>
                      <a:r>
                        <a:rPr lang="en-US" sz="1200" b="0" i="0" u="none" strike="noStrike">
                          <a:solidFill>
                            <a:srgbClr val="FFFFFF"/>
                          </a:solidFill>
                          <a:effectLst/>
                          <a:latin typeface="Calibri" panose="020F0502020204030204" pitchFamily="34" charset="0"/>
                        </a:rPr>
                        <a:t>Gap Finder TTX (HING)</a:t>
                      </a:r>
                    </a:p>
                  </a:txBody>
                  <a:tcPr marL="69069" marR="7674" marT="7674" marB="0"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ED7D31"/>
                    </a:solidFill>
                  </a:tcPr>
                </a:tc>
                <a:tc>
                  <a:txBody>
                    <a:bodyPr/>
                    <a:lstStyle/>
                    <a:p>
                      <a:pPr algn="ctr" fontAlgn="ctr"/>
                      <a:r>
                        <a:rPr lang="en-US" sz="1200" b="0" i="0" u="none" strike="noStrike">
                          <a:solidFill>
                            <a:srgbClr val="FFFFFF"/>
                          </a:solidFill>
                          <a:effectLst/>
                          <a:latin typeface="Calibri" panose="020F0502020204030204" pitchFamily="34" charset="0"/>
                        </a:rPr>
                        <a:t>05/25/23</a:t>
                      </a:r>
                    </a:p>
                  </a:txBody>
                  <a:tcPr marL="7674" marR="7674" marT="7674" marB="0"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ED7D31"/>
                    </a:solidFill>
                  </a:tcPr>
                </a:tc>
                <a:tc>
                  <a:txBody>
                    <a:bodyPr/>
                    <a:lstStyle/>
                    <a:p>
                      <a:pPr algn="ctr" fontAlgn="ctr"/>
                      <a:r>
                        <a:rPr lang="en-US" sz="1200" b="0" i="0" u="none" strike="noStrike">
                          <a:solidFill>
                            <a:srgbClr val="FFFFFF"/>
                          </a:solidFill>
                          <a:effectLst/>
                          <a:latin typeface="Calibri" panose="020F0502020204030204" pitchFamily="34" charset="0"/>
                        </a:rPr>
                        <a:t>05/26/23</a:t>
                      </a:r>
                    </a:p>
                  </a:txBody>
                  <a:tcPr marL="7674" marR="7674" marT="7674" marB="0"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ED7D31"/>
                    </a:solidFill>
                  </a:tcPr>
                </a:tc>
                <a:extLst>
                  <a:ext uri="{0D108BD9-81ED-4DB2-BD59-A6C34878D82A}">
                    <a16:rowId xmlns:a16="http://schemas.microsoft.com/office/drawing/2014/main" val="1825811893"/>
                  </a:ext>
                </a:extLst>
              </a:tr>
              <a:tr h="161161">
                <a:tc>
                  <a:txBody>
                    <a:bodyPr/>
                    <a:lstStyle/>
                    <a:p>
                      <a:pPr algn="l" fontAlgn="ctr"/>
                      <a:r>
                        <a:rPr lang="en-US" sz="1200" b="0" i="0" u="none" strike="noStrike">
                          <a:solidFill>
                            <a:srgbClr val="FFFFFF"/>
                          </a:solidFill>
                          <a:effectLst/>
                          <a:latin typeface="Calibri" panose="020F0502020204030204" pitchFamily="34" charset="0"/>
                        </a:rPr>
                        <a:t>SAFE CI Assessment Tool Training</a:t>
                      </a:r>
                    </a:p>
                  </a:txBody>
                  <a:tcPr marL="69069" marR="7674" marT="7674" marB="0"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4472C4"/>
                    </a:solidFill>
                  </a:tcPr>
                </a:tc>
                <a:tc>
                  <a:txBody>
                    <a:bodyPr/>
                    <a:lstStyle/>
                    <a:p>
                      <a:pPr algn="ctr" fontAlgn="ctr"/>
                      <a:r>
                        <a:rPr lang="en-US" sz="1200" b="0" i="0" u="none" strike="noStrike">
                          <a:solidFill>
                            <a:srgbClr val="FFFFFF"/>
                          </a:solidFill>
                          <a:effectLst/>
                          <a:latin typeface="Calibri" panose="020F0502020204030204" pitchFamily="34" charset="0"/>
                        </a:rPr>
                        <a:t>05/31/23</a:t>
                      </a:r>
                    </a:p>
                  </a:txBody>
                  <a:tcPr marL="7674" marR="7674" marT="7674" marB="0"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4472C4"/>
                    </a:solidFill>
                  </a:tcPr>
                </a:tc>
                <a:tc>
                  <a:txBody>
                    <a:bodyPr/>
                    <a:lstStyle/>
                    <a:p>
                      <a:pPr algn="ctr" fontAlgn="ctr"/>
                      <a:r>
                        <a:rPr lang="en-US" sz="1200" b="0" i="0" u="none" strike="noStrike">
                          <a:solidFill>
                            <a:srgbClr val="FFFFFF"/>
                          </a:solidFill>
                          <a:effectLst/>
                          <a:latin typeface="Calibri" panose="020F0502020204030204" pitchFamily="34" charset="0"/>
                        </a:rPr>
                        <a:t>05/31/23</a:t>
                      </a:r>
                    </a:p>
                  </a:txBody>
                  <a:tcPr marL="7674" marR="7674" marT="7674" marB="0"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4472C4"/>
                    </a:solidFill>
                  </a:tcPr>
                </a:tc>
                <a:extLst>
                  <a:ext uri="{0D108BD9-81ED-4DB2-BD59-A6C34878D82A}">
                    <a16:rowId xmlns:a16="http://schemas.microsoft.com/office/drawing/2014/main" val="3259048948"/>
                  </a:ext>
                </a:extLst>
              </a:tr>
              <a:tr h="161161">
                <a:tc>
                  <a:txBody>
                    <a:bodyPr/>
                    <a:lstStyle/>
                    <a:p>
                      <a:pPr algn="l" fontAlgn="ctr"/>
                      <a:r>
                        <a:rPr lang="en-US" sz="1200" b="0" i="0" u="none" strike="noStrike">
                          <a:solidFill>
                            <a:srgbClr val="FFFFFF"/>
                          </a:solidFill>
                          <a:effectLst/>
                          <a:latin typeface="Calibri" panose="020F0502020204030204" pitchFamily="34" charset="0"/>
                        </a:rPr>
                        <a:t>Clear Path XI Social Media Drill MSEL Development Mtg</a:t>
                      </a:r>
                    </a:p>
                  </a:txBody>
                  <a:tcPr marL="69069" marR="7674" marT="7674" marB="0"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7030A0"/>
                    </a:solidFill>
                  </a:tcPr>
                </a:tc>
                <a:tc>
                  <a:txBody>
                    <a:bodyPr/>
                    <a:lstStyle/>
                    <a:p>
                      <a:pPr algn="ctr" fontAlgn="ctr"/>
                      <a:r>
                        <a:rPr lang="en-US" sz="1200" b="0" i="0" u="none" strike="noStrike">
                          <a:solidFill>
                            <a:srgbClr val="FFFFFF"/>
                          </a:solidFill>
                          <a:effectLst/>
                          <a:latin typeface="Calibri" panose="020F0502020204030204" pitchFamily="34" charset="0"/>
                        </a:rPr>
                        <a:t>06/05/23</a:t>
                      </a:r>
                    </a:p>
                  </a:txBody>
                  <a:tcPr marL="7674" marR="7674" marT="7674" marB="0"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7030A0"/>
                    </a:solidFill>
                  </a:tcPr>
                </a:tc>
                <a:tc>
                  <a:txBody>
                    <a:bodyPr/>
                    <a:lstStyle/>
                    <a:p>
                      <a:pPr algn="ctr" fontAlgn="ctr"/>
                      <a:r>
                        <a:rPr lang="en-US" sz="1200" b="0" i="0" u="none" strike="noStrike">
                          <a:solidFill>
                            <a:srgbClr val="FFFFFF"/>
                          </a:solidFill>
                          <a:effectLst/>
                          <a:latin typeface="Calibri" panose="020F0502020204030204" pitchFamily="34" charset="0"/>
                        </a:rPr>
                        <a:t>06/05/23</a:t>
                      </a:r>
                    </a:p>
                  </a:txBody>
                  <a:tcPr marL="7674" marR="7674" marT="7674" marB="0"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7030A0"/>
                    </a:solidFill>
                  </a:tcPr>
                </a:tc>
                <a:extLst>
                  <a:ext uri="{0D108BD9-81ED-4DB2-BD59-A6C34878D82A}">
                    <a16:rowId xmlns:a16="http://schemas.microsoft.com/office/drawing/2014/main" val="1414011577"/>
                  </a:ext>
                </a:extLst>
              </a:tr>
              <a:tr h="161161">
                <a:tc>
                  <a:txBody>
                    <a:bodyPr/>
                    <a:lstStyle/>
                    <a:p>
                      <a:pPr algn="l" fontAlgn="t"/>
                      <a:r>
                        <a:rPr lang="en-US" sz="1200" b="0" i="0" u="none" strike="noStrike">
                          <a:solidFill>
                            <a:srgbClr val="FFFFFF"/>
                          </a:solidFill>
                          <a:effectLst/>
                          <a:latin typeface="Calibri" panose="020F0502020204030204" pitchFamily="34" charset="0"/>
                        </a:rPr>
                        <a:t>Cyber Dawn Exercise @ CA</a:t>
                      </a:r>
                    </a:p>
                  </a:txBody>
                  <a:tcPr marL="69069" marR="7674" marT="7674"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pattFill prst="pct75">
                      <a:fgClr>
                        <a:srgbClr val="ED7D31"/>
                      </a:fgClr>
                      <a:bgClr>
                        <a:srgbClr val="FFFFFF"/>
                      </a:bgClr>
                    </a:pattFill>
                  </a:tcPr>
                </a:tc>
                <a:tc>
                  <a:txBody>
                    <a:bodyPr/>
                    <a:lstStyle/>
                    <a:p>
                      <a:pPr algn="ctr" fontAlgn="ctr"/>
                      <a:r>
                        <a:rPr lang="en-US" sz="1200" b="0" i="0" u="none" strike="noStrike">
                          <a:solidFill>
                            <a:srgbClr val="FFFFFF"/>
                          </a:solidFill>
                          <a:effectLst/>
                          <a:latin typeface="Calibri" panose="020F0502020204030204" pitchFamily="34" charset="0"/>
                        </a:rPr>
                        <a:t>06/12/23</a:t>
                      </a:r>
                    </a:p>
                  </a:txBody>
                  <a:tcPr marL="7674" marR="7674" marT="7674" marB="0"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pattFill prst="pct75">
                      <a:fgClr>
                        <a:srgbClr val="ED7D31"/>
                      </a:fgClr>
                      <a:bgClr>
                        <a:srgbClr val="FFFFFF"/>
                      </a:bgClr>
                    </a:pattFill>
                  </a:tcPr>
                </a:tc>
                <a:tc>
                  <a:txBody>
                    <a:bodyPr/>
                    <a:lstStyle/>
                    <a:p>
                      <a:pPr algn="ctr" fontAlgn="ctr"/>
                      <a:r>
                        <a:rPr lang="en-US" sz="1200" b="0" i="0" u="none" strike="noStrike">
                          <a:solidFill>
                            <a:srgbClr val="FFFFFF"/>
                          </a:solidFill>
                          <a:effectLst/>
                          <a:latin typeface="Calibri" panose="020F0502020204030204" pitchFamily="34" charset="0"/>
                        </a:rPr>
                        <a:t>06/16/23</a:t>
                      </a:r>
                    </a:p>
                  </a:txBody>
                  <a:tcPr marL="7674" marR="7674" marT="7674" marB="0"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pattFill prst="pct75">
                      <a:fgClr>
                        <a:srgbClr val="ED7D31"/>
                      </a:fgClr>
                      <a:bgClr>
                        <a:srgbClr val="FFFFFF"/>
                      </a:bgClr>
                    </a:pattFill>
                  </a:tcPr>
                </a:tc>
                <a:extLst>
                  <a:ext uri="{0D108BD9-81ED-4DB2-BD59-A6C34878D82A}">
                    <a16:rowId xmlns:a16="http://schemas.microsoft.com/office/drawing/2014/main" val="622418023"/>
                  </a:ext>
                </a:extLst>
              </a:tr>
              <a:tr h="161161">
                <a:tc>
                  <a:txBody>
                    <a:bodyPr/>
                    <a:lstStyle/>
                    <a:p>
                      <a:pPr algn="l" fontAlgn="ctr"/>
                      <a:r>
                        <a:rPr lang="en-US" sz="1200" b="0" i="0" u="none" strike="noStrike">
                          <a:solidFill>
                            <a:srgbClr val="FFFFFF"/>
                          </a:solidFill>
                          <a:effectLst/>
                          <a:latin typeface="Calibri" panose="020F0502020204030204" pitchFamily="34" charset="0"/>
                        </a:rPr>
                        <a:t>FBI Cyber Conference</a:t>
                      </a:r>
                    </a:p>
                  </a:txBody>
                  <a:tcPr marL="69069" marR="7674" marT="7674" marB="0"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pattFill prst="pct75">
                      <a:fgClr>
                        <a:srgbClr val="ED7D31"/>
                      </a:fgClr>
                      <a:bgClr>
                        <a:srgbClr val="ED7D31"/>
                      </a:bgClr>
                    </a:pattFill>
                  </a:tcPr>
                </a:tc>
                <a:tc>
                  <a:txBody>
                    <a:bodyPr/>
                    <a:lstStyle/>
                    <a:p>
                      <a:pPr algn="ctr" fontAlgn="ctr"/>
                      <a:r>
                        <a:rPr lang="en-US" sz="1200" b="0" i="0" u="none" strike="noStrike">
                          <a:solidFill>
                            <a:srgbClr val="FFFFFF"/>
                          </a:solidFill>
                          <a:effectLst/>
                          <a:latin typeface="Calibri" panose="020F0502020204030204" pitchFamily="34" charset="0"/>
                        </a:rPr>
                        <a:t>06/15/23</a:t>
                      </a:r>
                    </a:p>
                  </a:txBody>
                  <a:tcPr marL="7674" marR="7674" marT="7674" marB="0"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pattFill prst="pct75">
                      <a:fgClr>
                        <a:srgbClr val="ED7D31"/>
                      </a:fgClr>
                      <a:bgClr>
                        <a:srgbClr val="ED7D31"/>
                      </a:bgClr>
                    </a:pattFill>
                  </a:tcPr>
                </a:tc>
                <a:tc>
                  <a:txBody>
                    <a:bodyPr/>
                    <a:lstStyle/>
                    <a:p>
                      <a:pPr algn="ctr" fontAlgn="ctr"/>
                      <a:r>
                        <a:rPr lang="en-US" sz="1200" b="0" i="0" u="none" strike="noStrike">
                          <a:solidFill>
                            <a:srgbClr val="FFFFFF"/>
                          </a:solidFill>
                          <a:effectLst/>
                          <a:latin typeface="Calibri" panose="020F0502020204030204" pitchFamily="34" charset="0"/>
                        </a:rPr>
                        <a:t>06/15/23</a:t>
                      </a:r>
                    </a:p>
                  </a:txBody>
                  <a:tcPr marL="7674" marR="7674" marT="7674" marB="0"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pattFill prst="pct75">
                      <a:fgClr>
                        <a:srgbClr val="ED7D31"/>
                      </a:fgClr>
                      <a:bgClr>
                        <a:srgbClr val="ED7D31"/>
                      </a:bgClr>
                    </a:pattFill>
                  </a:tcPr>
                </a:tc>
                <a:extLst>
                  <a:ext uri="{0D108BD9-81ED-4DB2-BD59-A6C34878D82A}">
                    <a16:rowId xmlns:a16="http://schemas.microsoft.com/office/drawing/2014/main" val="141085920"/>
                  </a:ext>
                </a:extLst>
              </a:tr>
              <a:tr h="161161">
                <a:tc>
                  <a:txBody>
                    <a:bodyPr/>
                    <a:lstStyle/>
                    <a:p>
                      <a:pPr algn="l" fontAlgn="ctr"/>
                      <a:r>
                        <a:rPr lang="en-US" sz="1200" b="0" i="0" u="none" strike="noStrike">
                          <a:solidFill>
                            <a:srgbClr val="FFFFFF"/>
                          </a:solidFill>
                          <a:effectLst/>
                          <a:latin typeface="Calibri" panose="020F0502020204030204" pitchFamily="34" charset="0"/>
                        </a:rPr>
                        <a:t>OHS/HI-EMA Sync Meeting</a:t>
                      </a:r>
                    </a:p>
                  </a:txBody>
                  <a:tcPr marL="69069" marR="7674" marT="7674" marB="0"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pattFill prst="pct75">
                      <a:fgClr>
                        <a:srgbClr val="7030A0"/>
                      </a:fgClr>
                      <a:bgClr>
                        <a:srgbClr val="7030A0"/>
                      </a:bgClr>
                    </a:pattFill>
                  </a:tcPr>
                </a:tc>
                <a:tc>
                  <a:txBody>
                    <a:bodyPr/>
                    <a:lstStyle/>
                    <a:p>
                      <a:pPr algn="ctr" fontAlgn="ctr"/>
                      <a:r>
                        <a:rPr lang="en-US" sz="1200" b="0" i="0" u="none" strike="noStrike">
                          <a:solidFill>
                            <a:srgbClr val="FFFFFF"/>
                          </a:solidFill>
                          <a:effectLst/>
                          <a:latin typeface="Calibri" panose="020F0502020204030204" pitchFamily="34" charset="0"/>
                        </a:rPr>
                        <a:t>06/29/23</a:t>
                      </a:r>
                    </a:p>
                  </a:txBody>
                  <a:tcPr marL="7674" marR="7674" marT="7674" marB="0"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7030A0"/>
                    </a:solidFill>
                  </a:tcPr>
                </a:tc>
                <a:tc>
                  <a:txBody>
                    <a:bodyPr/>
                    <a:lstStyle/>
                    <a:p>
                      <a:pPr algn="ctr" fontAlgn="ctr"/>
                      <a:r>
                        <a:rPr lang="en-US" sz="1200" b="0" i="0" u="none" strike="noStrike">
                          <a:solidFill>
                            <a:srgbClr val="FFFFFF"/>
                          </a:solidFill>
                          <a:effectLst/>
                          <a:latin typeface="Calibri" panose="020F0502020204030204" pitchFamily="34" charset="0"/>
                        </a:rPr>
                        <a:t>06/29/23</a:t>
                      </a:r>
                    </a:p>
                  </a:txBody>
                  <a:tcPr marL="7674" marR="7674" marT="7674" marB="0"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7030A0"/>
                    </a:solidFill>
                  </a:tcPr>
                </a:tc>
                <a:extLst>
                  <a:ext uri="{0D108BD9-81ED-4DB2-BD59-A6C34878D82A}">
                    <a16:rowId xmlns:a16="http://schemas.microsoft.com/office/drawing/2014/main" val="18822526"/>
                  </a:ext>
                </a:extLst>
              </a:tr>
              <a:tr h="161161">
                <a:tc>
                  <a:txBody>
                    <a:bodyPr/>
                    <a:lstStyle/>
                    <a:p>
                      <a:pPr algn="l" fontAlgn="ctr"/>
                      <a:r>
                        <a:rPr lang="en-US" sz="1200" b="0" i="0" u="none" strike="noStrike">
                          <a:solidFill>
                            <a:srgbClr val="FFFFFF"/>
                          </a:solidFill>
                          <a:effectLst/>
                          <a:latin typeface="Calibri" panose="020F0502020204030204" pitchFamily="34" charset="0"/>
                        </a:rPr>
                        <a:t>INDOPACOM DSCA Monthly Collaboration Meeting</a:t>
                      </a:r>
                    </a:p>
                  </a:txBody>
                  <a:tcPr marL="69069" marR="7674" marT="7674" marB="0"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pattFill prst="pct75">
                      <a:fgClr>
                        <a:srgbClr val="7030A0"/>
                      </a:fgClr>
                      <a:bgClr>
                        <a:srgbClr val="7030A0"/>
                      </a:bgClr>
                    </a:pattFill>
                  </a:tcPr>
                </a:tc>
                <a:tc>
                  <a:txBody>
                    <a:bodyPr/>
                    <a:lstStyle/>
                    <a:p>
                      <a:pPr algn="ctr" fontAlgn="ctr"/>
                      <a:r>
                        <a:rPr lang="en-US" sz="1200" b="0" i="0" u="none" strike="noStrike">
                          <a:solidFill>
                            <a:srgbClr val="FFFFFF"/>
                          </a:solidFill>
                          <a:effectLst/>
                          <a:latin typeface="Calibri" panose="020F0502020204030204" pitchFamily="34" charset="0"/>
                        </a:rPr>
                        <a:t>06/29/23</a:t>
                      </a:r>
                    </a:p>
                  </a:txBody>
                  <a:tcPr marL="7674" marR="7674" marT="7674" marB="0"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7030A0"/>
                    </a:solidFill>
                  </a:tcPr>
                </a:tc>
                <a:tc>
                  <a:txBody>
                    <a:bodyPr/>
                    <a:lstStyle/>
                    <a:p>
                      <a:pPr algn="ctr" fontAlgn="ctr"/>
                      <a:r>
                        <a:rPr lang="en-US" sz="1200" b="0" i="0" u="none" strike="noStrike">
                          <a:solidFill>
                            <a:srgbClr val="FFFFFF"/>
                          </a:solidFill>
                          <a:effectLst/>
                          <a:latin typeface="Calibri" panose="020F0502020204030204" pitchFamily="34" charset="0"/>
                        </a:rPr>
                        <a:t>06/29/23</a:t>
                      </a:r>
                    </a:p>
                  </a:txBody>
                  <a:tcPr marL="7674" marR="7674" marT="7674" marB="0"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7030A0"/>
                    </a:solidFill>
                  </a:tcPr>
                </a:tc>
                <a:extLst>
                  <a:ext uri="{0D108BD9-81ED-4DB2-BD59-A6C34878D82A}">
                    <a16:rowId xmlns:a16="http://schemas.microsoft.com/office/drawing/2014/main" val="461564013"/>
                  </a:ext>
                </a:extLst>
              </a:tr>
              <a:tr h="161161">
                <a:tc>
                  <a:txBody>
                    <a:bodyPr/>
                    <a:lstStyle/>
                    <a:p>
                      <a:pPr algn="l" fontAlgn="ctr"/>
                      <a:r>
                        <a:rPr lang="en-US" sz="1200" b="0" i="0" u="none" strike="noStrike">
                          <a:solidFill>
                            <a:srgbClr val="FFFFFF"/>
                          </a:solidFill>
                          <a:effectLst/>
                          <a:latin typeface="Calibri" panose="020F0502020204030204" pitchFamily="34" charset="0"/>
                        </a:rPr>
                        <a:t>Hawaii Threat Assessment Conference</a:t>
                      </a:r>
                    </a:p>
                  </a:txBody>
                  <a:tcPr marL="69069" marR="7674" marT="7674" marB="0"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C000"/>
                    </a:solidFill>
                  </a:tcPr>
                </a:tc>
                <a:tc>
                  <a:txBody>
                    <a:bodyPr/>
                    <a:lstStyle/>
                    <a:p>
                      <a:pPr algn="ctr" fontAlgn="ctr"/>
                      <a:r>
                        <a:rPr lang="en-US" sz="1200" b="0" i="0" u="none" strike="noStrike">
                          <a:solidFill>
                            <a:srgbClr val="FFFFFF"/>
                          </a:solidFill>
                          <a:effectLst/>
                          <a:latin typeface="Calibri" panose="020F0502020204030204" pitchFamily="34" charset="0"/>
                        </a:rPr>
                        <a:t>07/10/23</a:t>
                      </a:r>
                    </a:p>
                  </a:txBody>
                  <a:tcPr marL="7674" marR="7674" marT="7674" marB="0"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C000"/>
                    </a:solidFill>
                  </a:tcPr>
                </a:tc>
                <a:tc>
                  <a:txBody>
                    <a:bodyPr/>
                    <a:lstStyle/>
                    <a:p>
                      <a:pPr algn="ctr" fontAlgn="ctr"/>
                      <a:r>
                        <a:rPr lang="en-US" sz="1200" b="0" i="0" u="none" strike="noStrike">
                          <a:solidFill>
                            <a:srgbClr val="FFFFFF"/>
                          </a:solidFill>
                          <a:effectLst/>
                          <a:latin typeface="Calibri" panose="020F0502020204030204" pitchFamily="34" charset="0"/>
                        </a:rPr>
                        <a:t>07/14/23</a:t>
                      </a:r>
                    </a:p>
                  </a:txBody>
                  <a:tcPr marL="7674" marR="7674" marT="7674" marB="0"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C000"/>
                    </a:solidFill>
                  </a:tcPr>
                </a:tc>
                <a:extLst>
                  <a:ext uri="{0D108BD9-81ED-4DB2-BD59-A6C34878D82A}">
                    <a16:rowId xmlns:a16="http://schemas.microsoft.com/office/drawing/2014/main" val="3375395301"/>
                  </a:ext>
                </a:extLst>
              </a:tr>
              <a:tr h="161161">
                <a:tc>
                  <a:txBody>
                    <a:bodyPr/>
                    <a:lstStyle/>
                    <a:p>
                      <a:pPr algn="l" fontAlgn="ctr"/>
                      <a:r>
                        <a:rPr lang="en-US" sz="1200" b="0" i="0" u="none" strike="noStrike">
                          <a:solidFill>
                            <a:srgbClr val="FFFFFF"/>
                          </a:solidFill>
                          <a:effectLst/>
                          <a:latin typeface="Calibri" panose="020F0502020204030204" pitchFamily="34" charset="0"/>
                        </a:rPr>
                        <a:t>Clear Path 23 FPM</a:t>
                      </a:r>
                    </a:p>
                  </a:txBody>
                  <a:tcPr marL="69069" marR="7674" marT="7674" marB="0"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7030A0"/>
                    </a:solidFill>
                  </a:tcPr>
                </a:tc>
                <a:tc>
                  <a:txBody>
                    <a:bodyPr/>
                    <a:lstStyle/>
                    <a:p>
                      <a:pPr algn="ctr" fontAlgn="ctr"/>
                      <a:r>
                        <a:rPr lang="en-US" sz="1200" b="0" i="0" u="none" strike="noStrike">
                          <a:solidFill>
                            <a:srgbClr val="FFFFFF"/>
                          </a:solidFill>
                          <a:effectLst/>
                          <a:latin typeface="Calibri" panose="020F0502020204030204" pitchFamily="34" charset="0"/>
                        </a:rPr>
                        <a:t>07/18/23</a:t>
                      </a:r>
                    </a:p>
                  </a:txBody>
                  <a:tcPr marL="7674" marR="7674" marT="7674" marB="0"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7030A0"/>
                    </a:solidFill>
                  </a:tcPr>
                </a:tc>
                <a:tc>
                  <a:txBody>
                    <a:bodyPr/>
                    <a:lstStyle/>
                    <a:p>
                      <a:pPr algn="ctr" fontAlgn="ctr"/>
                      <a:r>
                        <a:rPr lang="en-US" sz="1200" b="0" i="0" u="none" strike="noStrike">
                          <a:solidFill>
                            <a:srgbClr val="FFFFFF"/>
                          </a:solidFill>
                          <a:effectLst/>
                          <a:latin typeface="Calibri" panose="020F0502020204030204" pitchFamily="34" charset="0"/>
                        </a:rPr>
                        <a:t>07/18/23</a:t>
                      </a:r>
                    </a:p>
                  </a:txBody>
                  <a:tcPr marL="7674" marR="7674" marT="7674" marB="0"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7030A0"/>
                    </a:solidFill>
                  </a:tcPr>
                </a:tc>
                <a:extLst>
                  <a:ext uri="{0D108BD9-81ED-4DB2-BD59-A6C34878D82A}">
                    <a16:rowId xmlns:a16="http://schemas.microsoft.com/office/drawing/2014/main" val="1100485745"/>
                  </a:ext>
                </a:extLst>
              </a:tr>
              <a:tr h="161161">
                <a:tc>
                  <a:txBody>
                    <a:bodyPr/>
                    <a:lstStyle/>
                    <a:p>
                      <a:pPr algn="l" fontAlgn="ctr"/>
                      <a:r>
                        <a:rPr lang="en-US" sz="1200" b="0" i="0" u="none" strike="noStrike">
                          <a:solidFill>
                            <a:srgbClr val="FFFFFF"/>
                          </a:solidFill>
                          <a:effectLst/>
                          <a:latin typeface="Calibri" panose="020F0502020204030204" pitchFamily="34" charset="0"/>
                        </a:rPr>
                        <a:t>Homeland Security Forum</a:t>
                      </a:r>
                    </a:p>
                  </a:txBody>
                  <a:tcPr marL="69069" marR="7674" marT="7674" marB="0"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pattFill prst="pct75">
                      <a:fgClr>
                        <a:srgbClr val="7030A0"/>
                      </a:fgClr>
                      <a:bgClr>
                        <a:srgbClr val="7030A0"/>
                      </a:bgClr>
                    </a:pattFill>
                  </a:tcPr>
                </a:tc>
                <a:tc>
                  <a:txBody>
                    <a:bodyPr/>
                    <a:lstStyle/>
                    <a:p>
                      <a:pPr algn="ctr" fontAlgn="ctr"/>
                      <a:r>
                        <a:rPr lang="en-US" sz="1200" b="0" i="0" u="none" strike="noStrike" dirty="0">
                          <a:solidFill>
                            <a:srgbClr val="FFFFFF"/>
                          </a:solidFill>
                          <a:effectLst/>
                          <a:latin typeface="Calibri" panose="020F0502020204030204" pitchFamily="34" charset="0"/>
                        </a:rPr>
                        <a:t>07/20/23</a:t>
                      </a:r>
                    </a:p>
                  </a:txBody>
                  <a:tcPr marL="7674" marR="7674" marT="7674" marB="0"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pattFill prst="pct75">
                      <a:fgClr>
                        <a:srgbClr val="7030A0"/>
                      </a:fgClr>
                      <a:bgClr>
                        <a:srgbClr val="7030A0"/>
                      </a:bgClr>
                    </a:pattFill>
                  </a:tcPr>
                </a:tc>
                <a:tc>
                  <a:txBody>
                    <a:bodyPr/>
                    <a:lstStyle/>
                    <a:p>
                      <a:pPr algn="ctr" fontAlgn="ctr"/>
                      <a:r>
                        <a:rPr lang="en-US" sz="1200" b="0" i="0" u="none" strike="noStrike" dirty="0">
                          <a:solidFill>
                            <a:srgbClr val="FFFFFF"/>
                          </a:solidFill>
                          <a:effectLst/>
                          <a:latin typeface="Calibri" panose="020F0502020204030204" pitchFamily="34" charset="0"/>
                        </a:rPr>
                        <a:t>07/20/23</a:t>
                      </a:r>
                    </a:p>
                  </a:txBody>
                  <a:tcPr marL="7674" marR="7674" marT="7674" marB="0"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pattFill prst="pct75">
                      <a:fgClr>
                        <a:srgbClr val="7030A0"/>
                      </a:fgClr>
                      <a:bgClr>
                        <a:srgbClr val="7030A0"/>
                      </a:bgClr>
                    </a:pattFill>
                  </a:tcPr>
                </a:tc>
                <a:extLst>
                  <a:ext uri="{0D108BD9-81ED-4DB2-BD59-A6C34878D82A}">
                    <a16:rowId xmlns:a16="http://schemas.microsoft.com/office/drawing/2014/main" val="1379878494"/>
                  </a:ext>
                </a:extLst>
              </a:tr>
            </a:tbl>
          </a:graphicData>
        </a:graphic>
      </p:graphicFrame>
      <p:graphicFrame>
        <p:nvGraphicFramePr>
          <p:cNvPr id="6" name="Table 5">
            <a:extLst>
              <a:ext uri="{FF2B5EF4-FFF2-40B4-BE49-F238E27FC236}">
                <a16:creationId xmlns:a16="http://schemas.microsoft.com/office/drawing/2014/main" id="{BFE87B64-49DB-F440-9D04-A6ECF32AF693}"/>
              </a:ext>
            </a:extLst>
          </p:cNvPr>
          <p:cNvGraphicFramePr>
            <a:graphicFrameLocks noGrp="1"/>
          </p:cNvGraphicFramePr>
          <p:nvPr>
            <p:extLst>
              <p:ext uri="{D42A27DB-BD31-4B8C-83A1-F6EECF244321}">
                <p14:modId xmlns:p14="http://schemas.microsoft.com/office/powerpoint/2010/main" val="2692352417"/>
              </p:ext>
            </p:extLst>
          </p:nvPr>
        </p:nvGraphicFramePr>
        <p:xfrm>
          <a:off x="345742" y="5543939"/>
          <a:ext cx="2527299" cy="1200150"/>
        </p:xfrm>
        <a:graphic>
          <a:graphicData uri="http://schemas.openxmlformats.org/drawingml/2006/table">
            <a:tbl>
              <a:tblPr/>
              <a:tblGrid>
                <a:gridCol w="2527299">
                  <a:extLst>
                    <a:ext uri="{9D8B030D-6E8A-4147-A177-3AD203B41FA5}">
                      <a16:colId xmlns:a16="http://schemas.microsoft.com/office/drawing/2014/main" val="3857187468"/>
                    </a:ext>
                  </a:extLst>
                </a:gridCol>
              </a:tblGrid>
              <a:tr h="200025">
                <a:tc>
                  <a:txBody>
                    <a:bodyPr/>
                    <a:lstStyle/>
                    <a:p>
                      <a:pPr algn="l" fontAlgn="ctr"/>
                      <a:r>
                        <a:rPr lang="en-US" sz="1100" b="0" i="0" u="none" strike="noStrike">
                          <a:solidFill>
                            <a:srgbClr val="FFFFFF"/>
                          </a:solidFill>
                          <a:effectLst/>
                          <a:latin typeface="Calibri" panose="020F0502020204030204" pitchFamily="34" charset="0"/>
                        </a:rPr>
                        <a:t>Critical Infrastructure Security &amp; Resilience</a:t>
                      </a:r>
                    </a:p>
                  </a:txBody>
                  <a:tcPr marL="85725" marR="9525" marT="9525" marB="0"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4472C4"/>
                    </a:solidFill>
                  </a:tcPr>
                </a:tc>
                <a:extLst>
                  <a:ext uri="{0D108BD9-81ED-4DB2-BD59-A6C34878D82A}">
                    <a16:rowId xmlns:a16="http://schemas.microsoft.com/office/drawing/2014/main" val="998486514"/>
                  </a:ext>
                </a:extLst>
              </a:tr>
              <a:tr h="200025">
                <a:tc>
                  <a:txBody>
                    <a:bodyPr/>
                    <a:lstStyle/>
                    <a:p>
                      <a:pPr algn="l" fontAlgn="ctr"/>
                      <a:r>
                        <a:rPr lang="en-US" sz="1100" b="0" i="0" u="none" strike="noStrike">
                          <a:solidFill>
                            <a:srgbClr val="FFFFFF"/>
                          </a:solidFill>
                          <a:effectLst/>
                          <a:latin typeface="Calibri" panose="020F0502020204030204" pitchFamily="34" charset="0"/>
                        </a:rPr>
                        <a:t>Cybersecurity</a:t>
                      </a:r>
                    </a:p>
                  </a:txBody>
                  <a:tcPr marL="85725" marR="9525" marT="9525" marB="0"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ED7D31"/>
                    </a:solidFill>
                  </a:tcPr>
                </a:tc>
                <a:extLst>
                  <a:ext uri="{0D108BD9-81ED-4DB2-BD59-A6C34878D82A}">
                    <a16:rowId xmlns:a16="http://schemas.microsoft.com/office/drawing/2014/main" val="3465767781"/>
                  </a:ext>
                </a:extLst>
              </a:tr>
              <a:tr h="200025">
                <a:tc>
                  <a:txBody>
                    <a:bodyPr/>
                    <a:lstStyle/>
                    <a:p>
                      <a:pPr algn="l" fontAlgn="ctr"/>
                      <a:r>
                        <a:rPr lang="en-US" sz="1100" b="0" i="0" u="none" strike="noStrike">
                          <a:solidFill>
                            <a:srgbClr val="FFFFFF"/>
                          </a:solidFill>
                          <a:effectLst/>
                          <a:latin typeface="Calibri" panose="020F0502020204030204" pitchFamily="34" charset="0"/>
                        </a:rPr>
                        <a:t>Emerging Threats</a:t>
                      </a:r>
                    </a:p>
                  </a:txBody>
                  <a:tcPr marL="85725" marR="9525" marT="9525" marB="0"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70AD47"/>
                    </a:solidFill>
                  </a:tcPr>
                </a:tc>
                <a:extLst>
                  <a:ext uri="{0D108BD9-81ED-4DB2-BD59-A6C34878D82A}">
                    <a16:rowId xmlns:a16="http://schemas.microsoft.com/office/drawing/2014/main" val="1545374086"/>
                  </a:ext>
                </a:extLst>
              </a:tr>
              <a:tr h="200025">
                <a:tc>
                  <a:txBody>
                    <a:bodyPr/>
                    <a:lstStyle/>
                    <a:p>
                      <a:pPr algn="l" fontAlgn="ctr"/>
                      <a:r>
                        <a:rPr lang="en-US" sz="1100" b="0" i="0" u="none" strike="noStrike">
                          <a:solidFill>
                            <a:srgbClr val="FFFFFF"/>
                          </a:solidFill>
                          <a:effectLst/>
                          <a:latin typeface="Calibri" panose="020F0502020204030204" pitchFamily="34" charset="0"/>
                        </a:rPr>
                        <a:t>Terrorism and Targeted Violence</a:t>
                      </a:r>
                    </a:p>
                  </a:txBody>
                  <a:tcPr marL="85725" marR="9525" marT="9525" marB="0"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C000"/>
                    </a:solidFill>
                  </a:tcPr>
                </a:tc>
                <a:extLst>
                  <a:ext uri="{0D108BD9-81ED-4DB2-BD59-A6C34878D82A}">
                    <a16:rowId xmlns:a16="http://schemas.microsoft.com/office/drawing/2014/main" val="1976450599"/>
                  </a:ext>
                </a:extLst>
              </a:tr>
              <a:tr h="200025">
                <a:tc>
                  <a:txBody>
                    <a:bodyPr/>
                    <a:lstStyle/>
                    <a:p>
                      <a:pPr algn="l" fontAlgn="ctr"/>
                      <a:r>
                        <a:rPr lang="en-US" sz="1100" b="0" i="0" u="none" strike="noStrike">
                          <a:solidFill>
                            <a:srgbClr val="FFFFFF"/>
                          </a:solidFill>
                          <a:effectLst/>
                          <a:latin typeface="Calibri" panose="020F0502020204030204" pitchFamily="34" charset="0"/>
                        </a:rPr>
                        <a:t>Multiple</a:t>
                      </a:r>
                    </a:p>
                  </a:txBody>
                  <a:tcPr marL="85725" marR="9525" marT="9525" marB="0"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7030A0"/>
                    </a:solidFill>
                  </a:tcPr>
                </a:tc>
                <a:extLst>
                  <a:ext uri="{0D108BD9-81ED-4DB2-BD59-A6C34878D82A}">
                    <a16:rowId xmlns:a16="http://schemas.microsoft.com/office/drawing/2014/main" val="2434925343"/>
                  </a:ext>
                </a:extLst>
              </a:tr>
              <a:tr h="200025">
                <a:tc>
                  <a:txBody>
                    <a:bodyPr/>
                    <a:lstStyle/>
                    <a:p>
                      <a:pPr algn="l" fontAlgn="ctr"/>
                      <a:r>
                        <a:rPr lang="en-US" sz="1100" b="0" i="0" u="none" strike="noStrike" dirty="0">
                          <a:solidFill>
                            <a:srgbClr val="000000"/>
                          </a:solidFill>
                          <a:effectLst/>
                          <a:latin typeface="Calibri" panose="020F0502020204030204" pitchFamily="34" charset="0"/>
                        </a:rPr>
                        <a:t>Other</a:t>
                      </a:r>
                    </a:p>
                  </a:txBody>
                  <a:tcPr marL="85725" marR="9525" marT="9525" marB="0"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extLst>
                  <a:ext uri="{0D108BD9-81ED-4DB2-BD59-A6C34878D82A}">
                    <a16:rowId xmlns:a16="http://schemas.microsoft.com/office/drawing/2014/main" val="1725880697"/>
                  </a:ext>
                </a:extLst>
              </a:tr>
            </a:tbl>
          </a:graphicData>
        </a:graphic>
      </p:graphicFrame>
    </p:spTree>
    <p:extLst>
      <p:ext uri="{BB962C8B-B14F-4D97-AF65-F5344CB8AC3E}">
        <p14:creationId xmlns:p14="http://schemas.microsoft.com/office/powerpoint/2010/main" val="19746353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a:extLst>
              <a:ext uri="{FF2B5EF4-FFF2-40B4-BE49-F238E27FC236}">
                <a16:creationId xmlns:a16="http://schemas.microsoft.com/office/drawing/2014/main" id="{D2C97C0E-65D2-4C5B-A5AF-54C9A5E790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54317"/>
          <a:stretch>
            <a:fillRect/>
          </a:stretch>
        </p:blipFill>
        <p:spPr bwMode="auto">
          <a:xfrm>
            <a:off x="-595" y="-20239"/>
            <a:ext cx="9144000" cy="110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TextBox 9">
            <a:extLst>
              <a:ext uri="{FF2B5EF4-FFF2-40B4-BE49-F238E27FC236}">
                <a16:creationId xmlns:a16="http://schemas.microsoft.com/office/drawing/2014/main" id="{D17FFF71-C26F-47D7-8D46-9EA387DDAEFE}"/>
              </a:ext>
            </a:extLst>
          </p:cNvPr>
          <p:cNvSpPr txBox="1">
            <a:spLocks noChangeArrowheads="1"/>
          </p:cNvSpPr>
          <p:nvPr/>
        </p:nvSpPr>
        <p:spPr bwMode="auto">
          <a:xfrm>
            <a:off x="5249469" y="1121573"/>
            <a:ext cx="2807495" cy="600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783" fontAlgn="base">
              <a:lnSpc>
                <a:spcPct val="100000"/>
              </a:lnSpc>
              <a:spcBef>
                <a:spcPct val="0"/>
              </a:spcBef>
              <a:spcAft>
                <a:spcPct val="0"/>
              </a:spcAft>
              <a:buNone/>
            </a:pPr>
            <a:r>
              <a:rPr lang="en-US" altLang="en-US" sz="1500" b="1">
                <a:solidFill>
                  <a:prstClr val="white"/>
                </a:solidFill>
                <a:latin typeface="Georgia" panose="02040502050405020303" pitchFamily="18" charset="0"/>
              </a:rPr>
              <a:t>Office</a:t>
            </a:r>
            <a:r>
              <a:rPr lang="en-US" altLang="en-US" sz="1651" b="1">
                <a:solidFill>
                  <a:prstClr val="white"/>
                </a:solidFill>
                <a:latin typeface="Georgia" panose="02040502050405020303" pitchFamily="18" charset="0"/>
              </a:rPr>
              <a:t> of Homeland Security </a:t>
            </a:r>
          </a:p>
        </p:txBody>
      </p:sp>
      <p:pic>
        <p:nvPicPr>
          <p:cNvPr id="15366" name="Picture 2">
            <a:extLst>
              <a:ext uri="{FF2B5EF4-FFF2-40B4-BE49-F238E27FC236}">
                <a16:creationId xmlns:a16="http://schemas.microsoft.com/office/drawing/2014/main" id="{882AA9FB-B35B-4A00-B636-24937DEEB1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0926" y="1057369"/>
            <a:ext cx="1659731" cy="631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a:extLst>
              <a:ext uri="{FF2B5EF4-FFF2-40B4-BE49-F238E27FC236}">
                <a16:creationId xmlns:a16="http://schemas.microsoft.com/office/drawing/2014/main" id="{D275361C-DD17-4F69-B056-F271042FA42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370" r="16231" b="54317"/>
          <a:stretch/>
        </p:blipFill>
        <p:spPr bwMode="auto">
          <a:xfrm>
            <a:off x="1" y="5864284"/>
            <a:ext cx="9143999" cy="100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C1C3D11-C18A-4865-9DE9-6D0834DFDA16}"/>
              </a:ext>
            </a:extLst>
          </p:cNvPr>
          <p:cNvSpPr txBox="1"/>
          <p:nvPr/>
        </p:nvSpPr>
        <p:spPr>
          <a:xfrm>
            <a:off x="345743" y="312495"/>
            <a:ext cx="6479930" cy="369332"/>
          </a:xfrm>
          <a:prstGeom prst="rect">
            <a:avLst/>
          </a:prstGeom>
          <a:noFill/>
        </p:spPr>
        <p:txBody>
          <a:bodyPr wrap="square" rtlCol="0">
            <a:spAutoFit/>
          </a:bodyPr>
          <a:lstStyle/>
          <a:p>
            <a:r>
              <a:rPr lang="en-US" u="sng" spc="600">
                <a:solidFill>
                  <a:schemeClr val="bg1"/>
                </a:solidFill>
              </a:rPr>
              <a:t>OHS | OFFICE OF HOMELAND SECURITY</a:t>
            </a:r>
          </a:p>
        </p:txBody>
      </p:sp>
      <p:pic>
        <p:nvPicPr>
          <p:cNvPr id="15365" name="Picture 8">
            <a:extLst>
              <a:ext uri="{FF2B5EF4-FFF2-40B4-BE49-F238E27FC236}">
                <a16:creationId xmlns:a16="http://schemas.microsoft.com/office/drawing/2014/main" id="{623FE1E4-33D0-49BE-99D8-BCB0CA1EF6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858" y="5903747"/>
            <a:ext cx="870347" cy="906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02CA61CC-B6D9-4042-9904-8E0C9B805E88}"/>
              </a:ext>
            </a:extLst>
          </p:cNvPr>
          <p:cNvSpPr>
            <a:spLocks noGrp="1"/>
          </p:cNvSpPr>
          <p:nvPr>
            <p:ph type="sldNum" sz="quarter" idx="12"/>
          </p:nvPr>
        </p:nvSpPr>
        <p:spPr>
          <a:xfrm>
            <a:off x="7992208" y="6356351"/>
            <a:ext cx="523142" cy="365125"/>
          </a:xfrm>
        </p:spPr>
        <p:txBody>
          <a:bodyPr/>
          <a:lstStyle/>
          <a:p>
            <a:r>
              <a:rPr lang="en-US">
                <a:solidFill>
                  <a:schemeClr val="bg1"/>
                </a:solidFill>
              </a:rPr>
              <a:t>| </a:t>
            </a:r>
            <a:fld id="{9944DB7B-285C-4F9C-8F88-32B41FFDD343}" type="slidenum">
              <a:rPr lang="en-US" smtClean="0">
                <a:solidFill>
                  <a:schemeClr val="bg1"/>
                </a:solidFill>
              </a:rPr>
              <a:t>31</a:t>
            </a:fld>
            <a:endParaRPr lang="en-US">
              <a:solidFill>
                <a:schemeClr val="bg1"/>
              </a:solidFill>
            </a:endParaRPr>
          </a:p>
        </p:txBody>
      </p:sp>
      <p:sp>
        <p:nvSpPr>
          <p:cNvPr id="12" name="Footer Placeholder 2">
            <a:extLst>
              <a:ext uri="{FF2B5EF4-FFF2-40B4-BE49-F238E27FC236}">
                <a16:creationId xmlns:a16="http://schemas.microsoft.com/office/drawing/2014/main" id="{B2677CFA-3C5C-4C08-8750-3F7BBEA532AD}"/>
              </a:ext>
            </a:extLst>
          </p:cNvPr>
          <p:cNvSpPr>
            <a:spLocks noGrp="1"/>
          </p:cNvSpPr>
          <p:nvPr>
            <p:ph type="ftr" sz="quarter" idx="11"/>
          </p:nvPr>
        </p:nvSpPr>
        <p:spPr>
          <a:xfrm>
            <a:off x="7189909" y="6356351"/>
            <a:ext cx="1063870" cy="365125"/>
          </a:xfrm>
        </p:spPr>
        <p:txBody>
          <a:bodyPr/>
          <a:lstStyle/>
          <a:p>
            <a:pPr algn="l"/>
            <a:r>
              <a:rPr lang="en-US">
                <a:solidFill>
                  <a:schemeClr val="bg1"/>
                </a:solidFill>
              </a:rPr>
              <a:t>Frank Pace</a:t>
            </a:r>
          </a:p>
          <a:p>
            <a:pPr algn="l"/>
            <a:r>
              <a:rPr lang="en-US">
                <a:solidFill>
                  <a:schemeClr val="bg1"/>
                </a:solidFill>
              </a:rPr>
              <a:t>Administrator</a:t>
            </a:r>
          </a:p>
        </p:txBody>
      </p:sp>
      <p:sp>
        <p:nvSpPr>
          <p:cNvPr id="20" name="Footer Placeholder 4">
            <a:extLst>
              <a:ext uri="{FF2B5EF4-FFF2-40B4-BE49-F238E27FC236}">
                <a16:creationId xmlns:a16="http://schemas.microsoft.com/office/drawing/2014/main" id="{35102902-DB34-4FEC-B72C-89B7D303C700}"/>
              </a:ext>
            </a:extLst>
          </p:cNvPr>
          <p:cNvSpPr txBox="1">
            <a:spLocks/>
          </p:cNvSpPr>
          <p:nvPr/>
        </p:nvSpPr>
        <p:spPr>
          <a:xfrm>
            <a:off x="3123605" y="-68505"/>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r>
              <a:rPr lang="en-US" sz="1100" b="1" dirty="0">
                <a:solidFill>
                  <a:srgbClr val="008000"/>
                </a:solidFill>
              </a:rPr>
              <a:t>UNCLASSIFIED</a:t>
            </a:r>
            <a:endParaRPr lang="en-US" sz="1100" dirty="0">
              <a:solidFill>
                <a:prstClr val="black">
                  <a:tint val="75000"/>
                </a:prstClr>
              </a:solidFill>
            </a:endParaRPr>
          </a:p>
        </p:txBody>
      </p:sp>
      <p:sp>
        <p:nvSpPr>
          <p:cNvPr id="21" name="Footer Placeholder 4">
            <a:extLst>
              <a:ext uri="{FF2B5EF4-FFF2-40B4-BE49-F238E27FC236}">
                <a16:creationId xmlns:a16="http://schemas.microsoft.com/office/drawing/2014/main" id="{0D40D007-4AAA-4D03-B22A-09F94AD221B8}"/>
              </a:ext>
            </a:extLst>
          </p:cNvPr>
          <p:cNvSpPr txBox="1">
            <a:spLocks/>
          </p:cNvSpPr>
          <p:nvPr/>
        </p:nvSpPr>
        <p:spPr>
          <a:xfrm>
            <a:off x="3446501" y="6561527"/>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r>
              <a:rPr lang="en-US" sz="1100" b="1" dirty="0">
                <a:solidFill>
                  <a:srgbClr val="008000"/>
                </a:solidFill>
              </a:rPr>
              <a:t>UNCLASSIFIED</a:t>
            </a:r>
            <a:endParaRPr lang="en-US" sz="1100" dirty="0">
              <a:solidFill>
                <a:prstClr val="black">
                  <a:tint val="75000"/>
                </a:prstClr>
              </a:solidFill>
            </a:endParaRPr>
          </a:p>
        </p:txBody>
      </p:sp>
      <p:sp>
        <p:nvSpPr>
          <p:cNvPr id="3" name="TextBox 2">
            <a:extLst>
              <a:ext uri="{FF2B5EF4-FFF2-40B4-BE49-F238E27FC236}">
                <a16:creationId xmlns:a16="http://schemas.microsoft.com/office/drawing/2014/main" id="{6ABAF46E-8FB2-41E9-8B34-1DAA6DFF07A8}"/>
              </a:ext>
            </a:extLst>
          </p:cNvPr>
          <p:cNvSpPr txBox="1"/>
          <p:nvPr/>
        </p:nvSpPr>
        <p:spPr>
          <a:xfrm>
            <a:off x="3667661" y="5254455"/>
            <a:ext cx="1899138" cy="369332"/>
          </a:xfrm>
          <a:prstGeom prst="rect">
            <a:avLst/>
          </a:prstGeom>
          <a:noFill/>
        </p:spPr>
        <p:txBody>
          <a:bodyPr wrap="square" rtlCol="0">
            <a:spAutoFit/>
          </a:bodyPr>
          <a:lstStyle/>
          <a:p>
            <a:endParaRPr lang="en-US"/>
          </a:p>
        </p:txBody>
      </p:sp>
      <p:sp>
        <p:nvSpPr>
          <p:cNvPr id="18" name="Subtitle 2">
            <a:extLst>
              <a:ext uri="{FF2B5EF4-FFF2-40B4-BE49-F238E27FC236}">
                <a16:creationId xmlns:a16="http://schemas.microsoft.com/office/drawing/2014/main" id="{869EB7B2-1E88-4744-BAAE-784CA8ACFD9E}"/>
              </a:ext>
            </a:extLst>
          </p:cNvPr>
          <p:cNvSpPr txBox="1">
            <a:spLocks/>
          </p:cNvSpPr>
          <p:nvPr/>
        </p:nvSpPr>
        <p:spPr>
          <a:xfrm>
            <a:off x="2983565" y="2290704"/>
            <a:ext cx="3394572" cy="1485637"/>
          </a:xfrm>
          <a:prstGeom prst="rect">
            <a:avLst/>
          </a:prstGeom>
        </p:spPr>
        <p:txBody>
          <a:bodyPr vert="horz" lIns="91440" tIns="45720" rIns="91440" bIns="45720" rtlCol="0">
            <a:normAutofit fontScale="70000" lnSpcReduction="20000"/>
          </a:bodyPr>
          <a:lstStyle>
            <a:lvl1pPr marL="0" indent="0" algn="ctr" defTabSz="914400" rtl="0" eaLnBrk="1" latinLnBrk="0" hangingPunct="1">
              <a:spcBef>
                <a:spcPct val="20000"/>
              </a:spcBef>
              <a:buFont typeface="Arial" pitchFamily="34" charset="0"/>
              <a:buNone/>
              <a:defRPr sz="2800" kern="1200">
                <a:solidFill>
                  <a:schemeClr val="tx1">
                    <a:tint val="75000"/>
                  </a:schemeClr>
                </a:solidFill>
                <a:latin typeface="Arial" pitchFamily="34" charset="0"/>
                <a:ea typeface="+mn-ea"/>
                <a:cs typeface="Arial" pitchFamily="34" charset="0"/>
              </a:defRPr>
            </a:lvl1pPr>
            <a:lvl2pPr marL="457200" indent="0" algn="ctr" defTabSz="914400" rtl="0" eaLnBrk="1" latinLnBrk="0" hangingPunct="1">
              <a:spcBef>
                <a:spcPct val="20000"/>
              </a:spcBef>
              <a:buFont typeface="Arial" pitchFamily="34" charset="0"/>
              <a:buNone/>
              <a:defRPr sz="2400" kern="1200">
                <a:solidFill>
                  <a:schemeClr val="tx1">
                    <a:tint val="75000"/>
                  </a:schemeClr>
                </a:solidFill>
                <a:latin typeface="Arial" pitchFamily="34" charset="0"/>
                <a:ea typeface="+mn-ea"/>
                <a:cs typeface="Arial" pitchFamily="34" charset="0"/>
              </a:defRPr>
            </a:lvl2pPr>
            <a:lvl3pPr marL="914400" indent="0" algn="ctr" defTabSz="914400" rtl="0" eaLnBrk="1" latinLnBrk="0" hangingPunct="1">
              <a:spcBef>
                <a:spcPct val="20000"/>
              </a:spcBef>
              <a:buFont typeface="Arial" pitchFamily="34" charset="0"/>
              <a:buNone/>
              <a:defRPr sz="2000" kern="1200">
                <a:solidFill>
                  <a:schemeClr val="tx1">
                    <a:tint val="75000"/>
                  </a:schemeClr>
                </a:solidFill>
                <a:latin typeface="Arial" pitchFamily="34" charset="0"/>
                <a:ea typeface="+mn-ea"/>
                <a:cs typeface="Arial" pitchFamily="34" charset="0"/>
              </a:defRPr>
            </a:lvl3pPr>
            <a:lvl4pPr marL="1371600" indent="0" algn="ctr" defTabSz="914400" rtl="0" eaLnBrk="1" latinLnBrk="0" hangingPunct="1">
              <a:spcBef>
                <a:spcPct val="20000"/>
              </a:spcBef>
              <a:buFont typeface="Arial" pitchFamily="34" charset="0"/>
              <a:buNone/>
              <a:defRPr sz="1800" kern="1200">
                <a:solidFill>
                  <a:schemeClr val="tx1">
                    <a:tint val="75000"/>
                  </a:schemeClr>
                </a:solidFill>
                <a:latin typeface="Arial" pitchFamily="34" charset="0"/>
                <a:ea typeface="+mn-ea"/>
                <a:cs typeface="Arial" pitchFamily="34" charset="0"/>
              </a:defRPr>
            </a:lvl4pPr>
            <a:lvl5pPr marL="1828800" indent="0" algn="ctr" defTabSz="914400" rtl="0" eaLnBrk="1" latinLnBrk="0" hangingPunct="1">
              <a:spcBef>
                <a:spcPct val="20000"/>
              </a:spcBef>
              <a:buFont typeface="Arial" pitchFamily="34" charset="0"/>
              <a:buNone/>
              <a:defRPr sz="1800" kern="1200">
                <a:solidFill>
                  <a:schemeClr val="tx1">
                    <a:tint val="75000"/>
                  </a:schemeClr>
                </a:solidFill>
                <a:latin typeface="Arial" pitchFamily="34" charset="0"/>
                <a:ea typeface="+mn-ea"/>
                <a:cs typeface="Arial"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ctr"/>
            <a:r>
              <a:rPr lang="en-US" sz="2800" b="1" dirty="0"/>
              <a:t>Point of Contact:</a:t>
            </a:r>
          </a:p>
          <a:p>
            <a:pPr marL="0" marR="0" algn="ctr">
              <a:spcBef>
                <a:spcPts val="0"/>
              </a:spcBef>
              <a:spcAft>
                <a:spcPts val="0"/>
              </a:spcAft>
            </a:pPr>
            <a:r>
              <a:rPr lang="en-US" sz="2000" dirty="0">
                <a:effectLst/>
                <a:latin typeface="Calibri" panose="020F0502020204030204" pitchFamily="34" charset="0"/>
                <a:ea typeface="Times New Roman" panose="02020603050405020304" pitchFamily="18" charset="0"/>
                <a:cs typeface="Times New Roman" panose="02020603050405020304" pitchFamily="18" charset="0"/>
              </a:rPr>
              <a:t>Ms. Jimmie L Collins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r>
              <a:rPr lang="en-US" sz="2000" dirty="0">
                <a:effectLst/>
                <a:latin typeface="Calibri" panose="020F0502020204030204" pitchFamily="34" charset="0"/>
                <a:ea typeface="Times New Roman" panose="02020603050405020304" pitchFamily="18" charset="0"/>
                <a:cs typeface="Times New Roman" panose="02020603050405020304" pitchFamily="18" charset="0"/>
              </a:rPr>
              <a:t>Chief, Planning and Operations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r>
              <a:rPr lang="en-US" sz="2000" dirty="0">
                <a:effectLst/>
                <a:latin typeface="Calibri" panose="020F0502020204030204" pitchFamily="34" charset="0"/>
                <a:ea typeface="Times New Roman" panose="02020603050405020304" pitchFamily="18" charset="0"/>
                <a:cs typeface="Times New Roman" panose="02020603050405020304" pitchFamily="18" charset="0"/>
              </a:rPr>
              <a:t>Hawaii Office of Homeland Security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r>
              <a:rPr lang="en-US" sz="2000" u="sng" dirty="0">
                <a:solidFill>
                  <a:srgbClr val="0563C1"/>
                </a:solidFill>
                <a:effectLst/>
                <a:latin typeface="Calibri" panose="020F0502020204030204" pitchFamily="34" charset="0"/>
                <a:ea typeface="Times New Roman" panose="02020603050405020304" pitchFamily="18" charset="0"/>
                <a:cs typeface="Times New Roman" panose="02020603050405020304" pitchFamily="18" charset="0"/>
                <a:hlinkClick r:id="rId6"/>
              </a:rPr>
              <a:t>jimmie.l.collins@hawaii.gov</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r>
              <a:rPr lang="en-US" sz="2000" dirty="0">
                <a:effectLst/>
                <a:latin typeface="Calibri" panose="020F0502020204030204" pitchFamily="34" charset="0"/>
                <a:ea typeface="Times New Roman" panose="02020603050405020304" pitchFamily="18" charset="0"/>
                <a:cs typeface="Times New Roman" panose="02020603050405020304" pitchFamily="18" charset="0"/>
              </a:rPr>
              <a:t>office: 808-369-3570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r>
              <a:rPr lang="en-US" sz="2000" dirty="0">
                <a:effectLst/>
                <a:latin typeface="Calibri" panose="020F0502020204030204" pitchFamily="34" charset="0"/>
                <a:ea typeface="Times New Roman" panose="02020603050405020304" pitchFamily="18" charset="0"/>
                <a:cs typeface="Times New Roman" panose="02020603050405020304" pitchFamily="18" charset="0"/>
              </a:rPr>
              <a:t>cell: 808-223-2099</a:t>
            </a:r>
            <a:endParaRPr lang="en-US" sz="6400" dirty="0">
              <a:solidFill>
                <a:sysClr val="windowText" lastClr="000000">
                  <a:tint val="75000"/>
                </a:sysClr>
              </a:solidFill>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100" b="0" i="0" u="none" strike="noStrike" kern="1200" cap="none" spc="0" normalizeH="0" baseline="0" noProof="0" dirty="0">
              <a:ln>
                <a:noFill/>
              </a:ln>
              <a:solidFill>
                <a:sysClr val="windowText" lastClr="000000">
                  <a:tint val="75000"/>
                </a:sysClr>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0039782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a:extLst>
              <a:ext uri="{FF2B5EF4-FFF2-40B4-BE49-F238E27FC236}">
                <a16:creationId xmlns:a16="http://schemas.microsoft.com/office/drawing/2014/main" id="{D2C97C0E-65D2-4C5B-A5AF-54C9A5E790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54317"/>
          <a:stretch>
            <a:fillRect/>
          </a:stretch>
        </p:blipFill>
        <p:spPr bwMode="auto">
          <a:xfrm>
            <a:off x="-595" y="-20239"/>
            <a:ext cx="9144000" cy="96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C1C3D11-C18A-4865-9DE9-6D0834DFDA16}"/>
              </a:ext>
            </a:extLst>
          </p:cNvPr>
          <p:cNvSpPr txBox="1"/>
          <p:nvPr/>
        </p:nvSpPr>
        <p:spPr>
          <a:xfrm>
            <a:off x="345743" y="312495"/>
            <a:ext cx="8125300" cy="369332"/>
          </a:xfrm>
          <a:prstGeom prst="rect">
            <a:avLst/>
          </a:prstGeom>
          <a:noFill/>
        </p:spPr>
        <p:txBody>
          <a:bodyPr wrap="square" rtlCol="0">
            <a:spAutoFit/>
          </a:bodyPr>
          <a:lstStyle/>
          <a:p>
            <a:r>
              <a:rPr lang="en-US" u="sng" spc="600" dirty="0">
                <a:solidFill>
                  <a:schemeClr val="bg1"/>
                </a:solidFill>
              </a:rPr>
              <a:t>OHS | Agenda</a:t>
            </a:r>
          </a:p>
        </p:txBody>
      </p:sp>
      <p:sp>
        <p:nvSpPr>
          <p:cNvPr id="45" name="Slide Number Placeholder 1">
            <a:extLst>
              <a:ext uri="{FF2B5EF4-FFF2-40B4-BE49-F238E27FC236}">
                <a16:creationId xmlns:a16="http://schemas.microsoft.com/office/drawing/2014/main" id="{682D5BD0-E09E-4A01-BD95-D3BB12254242}"/>
              </a:ext>
            </a:extLst>
          </p:cNvPr>
          <p:cNvSpPr txBox="1">
            <a:spLocks/>
          </p:cNvSpPr>
          <p:nvPr/>
        </p:nvSpPr>
        <p:spPr>
          <a:xfrm>
            <a:off x="6696347" y="649668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9" name="Footer Placeholder 4">
            <a:extLst>
              <a:ext uri="{FF2B5EF4-FFF2-40B4-BE49-F238E27FC236}">
                <a16:creationId xmlns:a16="http://schemas.microsoft.com/office/drawing/2014/main" id="{01BC639C-002E-4FBE-BEF7-AB147746BD03}"/>
              </a:ext>
            </a:extLst>
          </p:cNvPr>
          <p:cNvSpPr txBox="1">
            <a:spLocks/>
          </p:cNvSpPr>
          <p:nvPr/>
        </p:nvSpPr>
        <p:spPr>
          <a:xfrm>
            <a:off x="3123605" y="-68505"/>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r>
              <a:rPr lang="en-US" sz="1100" b="1" dirty="0">
                <a:solidFill>
                  <a:srgbClr val="008000"/>
                </a:solidFill>
              </a:rPr>
              <a:t>UNCLASSIFIED</a:t>
            </a:r>
            <a:endParaRPr lang="en-US" sz="1100" dirty="0">
              <a:solidFill>
                <a:prstClr val="black">
                  <a:tint val="75000"/>
                </a:prstClr>
              </a:solidFill>
            </a:endParaRPr>
          </a:p>
        </p:txBody>
      </p:sp>
      <p:sp>
        <p:nvSpPr>
          <p:cNvPr id="60" name="Footer Placeholder 4">
            <a:extLst>
              <a:ext uri="{FF2B5EF4-FFF2-40B4-BE49-F238E27FC236}">
                <a16:creationId xmlns:a16="http://schemas.microsoft.com/office/drawing/2014/main" id="{CA6BC8E3-1AFC-46F0-A34C-E26BD3EF6747}"/>
              </a:ext>
            </a:extLst>
          </p:cNvPr>
          <p:cNvSpPr txBox="1">
            <a:spLocks/>
          </p:cNvSpPr>
          <p:nvPr/>
        </p:nvSpPr>
        <p:spPr>
          <a:xfrm>
            <a:off x="3446501" y="6561527"/>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r>
              <a:rPr lang="en-US" sz="1100" b="1" dirty="0">
                <a:solidFill>
                  <a:srgbClr val="008000"/>
                </a:solidFill>
              </a:rPr>
              <a:t>UNCLASSIFIED</a:t>
            </a:r>
            <a:endParaRPr lang="en-US" sz="1100" dirty="0">
              <a:solidFill>
                <a:prstClr val="black">
                  <a:tint val="75000"/>
                </a:prstClr>
              </a:solidFill>
            </a:endParaRPr>
          </a:p>
        </p:txBody>
      </p:sp>
      <p:sp>
        <p:nvSpPr>
          <p:cNvPr id="4" name="TextBox 3">
            <a:extLst>
              <a:ext uri="{FF2B5EF4-FFF2-40B4-BE49-F238E27FC236}">
                <a16:creationId xmlns:a16="http://schemas.microsoft.com/office/drawing/2014/main" id="{4B6A318B-DBDC-72F3-2678-DC2CEA5AE4D8}"/>
              </a:ext>
            </a:extLst>
          </p:cNvPr>
          <p:cNvSpPr txBox="1"/>
          <p:nvPr/>
        </p:nvSpPr>
        <p:spPr>
          <a:xfrm>
            <a:off x="691022" y="1014561"/>
            <a:ext cx="8406557" cy="5061386"/>
          </a:xfrm>
          <a:prstGeom prst="rect">
            <a:avLst/>
          </a:prstGeom>
          <a:noFill/>
        </p:spPr>
        <p:txBody>
          <a:bodyPr wrap="square" rtlCol="0">
            <a:spAutoFit/>
          </a:bodyPr>
          <a:lstStyle/>
          <a:p>
            <a:pPr algn="just"/>
            <a:endParaRPr lang="en-US" sz="3200" dirty="0">
              <a:solidFill>
                <a:prstClr val="white"/>
              </a:solidFill>
              <a:latin typeface="News Gothic MT"/>
            </a:endParaRPr>
          </a:p>
          <a:p>
            <a:pPr marL="1371600" marR="0" indent="-1371600">
              <a:spcBef>
                <a:spcPts val="0"/>
              </a:spcBef>
              <a:spcAft>
                <a:spcPts val="0"/>
              </a:spcAft>
              <a:tabLst>
                <a:tab pos="685800" algn="l"/>
                <a:tab pos="1028700" algn="l"/>
              </a:tabLst>
            </a:pPr>
            <a:r>
              <a:rPr lang="en-US" sz="1200" b="1" i="1" dirty="0">
                <a:effectLst/>
                <a:latin typeface="Cambria" panose="02040503050406030204" pitchFamily="18" charset="0"/>
                <a:ea typeface="Cambria" panose="02040503050406030204" pitchFamily="18" charset="0"/>
                <a:cs typeface="Cambria" panose="02040503050406030204" pitchFamily="18" charset="0"/>
              </a:rPr>
              <a:t>08:00	Networking </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08:30	Welcome, Administrative Remarks, Event Overview; Administrator Frank Pace</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08:45	Threat Overview – Hawaii Statewide Threat Assessment; Criminal Intelligence Analyst, Molly Smith</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09:15	Office of Homeland Security </a:t>
            </a:r>
            <a:r>
              <a:rPr lang="en-US" sz="1200" b="1" dirty="0">
                <a:latin typeface="Cambria" panose="02040503050406030204" pitchFamily="18" charset="0"/>
                <a:ea typeface="Cambria" panose="02040503050406030204" pitchFamily="18" charset="0"/>
                <a:cs typeface="Cambria" panose="02040503050406030204" pitchFamily="18" charset="0"/>
              </a:rPr>
              <a:t>I</a:t>
            </a:r>
            <a:r>
              <a:rPr lang="en-US" sz="1200" b="1" dirty="0">
                <a:effectLst/>
                <a:latin typeface="Cambria" panose="02040503050406030204" pitchFamily="18" charset="0"/>
                <a:ea typeface="Cambria" panose="02040503050406030204" pitchFamily="18" charset="0"/>
                <a:cs typeface="Cambria" panose="02040503050406030204" pitchFamily="18" charset="0"/>
              </a:rPr>
              <a:t>nitiatives; Planning and Operations Chief, Jimmie Collins</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742950" marR="0" lvl="1" indent="-285750">
              <a:spcBef>
                <a:spcPts val="0"/>
              </a:spcBef>
              <a:spcAft>
                <a:spcPts val="0"/>
              </a:spcAft>
              <a:buFont typeface="Courier New" panose="02070309020205020404" pitchFamily="49" charset="0"/>
              <a:buChar char="o"/>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Near Term Planning Priorities </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742950" marR="0" lvl="1" indent="-285750">
              <a:spcBef>
                <a:spcPts val="0"/>
              </a:spcBef>
              <a:spcAft>
                <a:spcPts val="0"/>
              </a:spcAft>
              <a:buFont typeface="Courier New" panose="02070309020205020404" pitchFamily="49" charset="0"/>
              <a:buChar char="o"/>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Annual Homeland Security Summit </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742950" marR="0" lvl="1" indent="-285750">
              <a:spcBef>
                <a:spcPts val="0"/>
              </a:spcBef>
              <a:spcAft>
                <a:spcPts val="0"/>
              </a:spcAft>
              <a:buFont typeface="Courier New" panose="02070309020205020404" pitchFamily="49" charset="0"/>
              <a:buChar char="o"/>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Defense Community Infrastructure Pilot Program</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742950" marR="0" lvl="1" indent="-285750">
              <a:spcBef>
                <a:spcPts val="0"/>
              </a:spcBef>
              <a:spcAft>
                <a:spcPts val="0"/>
              </a:spcAft>
              <a:buFont typeface="Courier New" panose="02070309020205020404" pitchFamily="49" charset="0"/>
              <a:buChar char="o"/>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Critical Infrastructure Assessment Cadre </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742950" marR="0" lvl="1" indent="-285750">
              <a:spcBef>
                <a:spcPts val="0"/>
              </a:spcBef>
              <a:spcAft>
                <a:spcPts val="0"/>
              </a:spcAft>
              <a:buFont typeface="Courier New" panose="02070309020205020404" pitchFamily="49" charset="0"/>
              <a:buChar char="o"/>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Calendar of Events</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i="1" dirty="0">
                <a:effectLst/>
                <a:latin typeface="Cambria" panose="02040503050406030204" pitchFamily="18" charset="0"/>
                <a:ea typeface="Cambria" panose="02040503050406030204" pitchFamily="18" charset="0"/>
                <a:cs typeface="Cambria" panose="02040503050406030204" pitchFamily="18" charset="0"/>
              </a:rPr>
              <a:t>10:00	</a:t>
            </a:r>
            <a:r>
              <a:rPr lang="en-US" sz="1200" b="1" i="1" dirty="0">
                <a:effectLst/>
                <a:highlight>
                  <a:srgbClr val="FFFF00"/>
                </a:highlight>
                <a:latin typeface="Cambria" panose="02040503050406030204" pitchFamily="18" charset="0"/>
                <a:ea typeface="Cambria" panose="02040503050406030204" pitchFamily="18" charset="0"/>
                <a:cs typeface="Cambria" panose="02040503050406030204" pitchFamily="18" charset="0"/>
              </a:rPr>
              <a:t>Break</a:t>
            </a:r>
            <a:endParaRPr lang="en-US" sz="1400" b="1" dirty="0">
              <a:effectLst/>
              <a:highlight>
                <a:srgbClr val="FFFF00"/>
              </a:highligh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10:15 	Honolulu Police Department Cyber Crime Unit; Detective Thomas (Tommy) </a:t>
            </a:r>
            <a:r>
              <a:rPr lang="en-US" sz="1200" b="1" dirty="0" err="1">
                <a:effectLst/>
                <a:latin typeface="Cambria" panose="02040503050406030204" pitchFamily="18" charset="0"/>
                <a:ea typeface="Cambria" panose="02040503050406030204" pitchFamily="18" charset="0"/>
                <a:cs typeface="Cambria" panose="02040503050406030204" pitchFamily="18" charset="0"/>
              </a:rPr>
              <a:t>Iinuma</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11:00	Targeted Violence Prevention; UHWO Behavior Intervention Team Chair, Beverly Baligad</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i="1" dirty="0">
                <a:effectLst/>
                <a:latin typeface="Cambria" panose="02040503050406030204" pitchFamily="18" charset="0"/>
                <a:ea typeface="Cambria" panose="02040503050406030204" pitchFamily="18" charset="0"/>
                <a:cs typeface="Cambria" panose="02040503050406030204" pitchFamily="18" charset="0"/>
              </a:rPr>
              <a:t>11:45	Lunch Break</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13:00	Port resiliency and the Port Restoration Task Force; Hawaii Emergency Management Agency Administrator, James Barros</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13:45	Joint Terrorism Task Force overview; JTTF Coordinator, Earl Asato </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i="1" dirty="0">
                <a:effectLst/>
                <a:latin typeface="Cambria" panose="02040503050406030204" pitchFamily="18" charset="0"/>
                <a:ea typeface="Cambria" panose="02040503050406030204" pitchFamily="18" charset="0"/>
                <a:cs typeface="Cambria" panose="02040503050406030204" pitchFamily="18" charset="0"/>
              </a:rPr>
              <a:t>14:30	Break</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14:45	Introduction to the new state Department of Law Enforcement; Director, Jordan Lowe</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i="1" dirty="0">
                <a:effectLst/>
                <a:latin typeface="Cambria" panose="02040503050406030204" pitchFamily="18" charset="0"/>
                <a:ea typeface="Cambria" panose="02040503050406030204" pitchFamily="18" charset="0"/>
                <a:cs typeface="Cambria" panose="02040503050406030204" pitchFamily="18" charset="0"/>
              </a:rPr>
              <a:t>15:15	Open Discussion</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15:45	Closing Comments, Administrator Frank Pace</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i="1" dirty="0">
                <a:effectLst/>
                <a:latin typeface="Cambria" panose="02040503050406030204" pitchFamily="18" charset="0"/>
                <a:ea typeface="Cambria" panose="02040503050406030204" pitchFamily="18" charset="0"/>
                <a:cs typeface="Cambria" panose="02040503050406030204" pitchFamily="18" charset="0"/>
              </a:rPr>
              <a:t>16:00	Adjourn</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R="0" lvl="0" algn="just">
              <a:lnSpc>
                <a:spcPct val="150000"/>
              </a:lnSpc>
              <a:spcBef>
                <a:spcPts val="0"/>
              </a:spcBef>
              <a:spcAft>
                <a:spcPts val="0"/>
              </a:spcAft>
            </a:pPr>
            <a:endParaRPr lang="en-US" sz="2000" b="1" cap="all"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058131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a:extLst>
              <a:ext uri="{FF2B5EF4-FFF2-40B4-BE49-F238E27FC236}">
                <a16:creationId xmlns:a16="http://schemas.microsoft.com/office/drawing/2014/main" id="{D2C97C0E-65D2-4C5B-A5AF-54C9A5E790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54317"/>
          <a:stretch>
            <a:fillRect/>
          </a:stretch>
        </p:blipFill>
        <p:spPr bwMode="auto">
          <a:xfrm>
            <a:off x="-595" y="-20239"/>
            <a:ext cx="9144000" cy="96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C1C3D11-C18A-4865-9DE9-6D0834DFDA16}"/>
              </a:ext>
            </a:extLst>
          </p:cNvPr>
          <p:cNvSpPr txBox="1"/>
          <p:nvPr/>
        </p:nvSpPr>
        <p:spPr>
          <a:xfrm>
            <a:off x="345743" y="312495"/>
            <a:ext cx="8125300" cy="369332"/>
          </a:xfrm>
          <a:prstGeom prst="rect">
            <a:avLst/>
          </a:prstGeom>
          <a:noFill/>
        </p:spPr>
        <p:txBody>
          <a:bodyPr wrap="square" rtlCol="0">
            <a:spAutoFit/>
          </a:bodyPr>
          <a:lstStyle/>
          <a:p>
            <a:r>
              <a:rPr lang="en-US" u="sng" spc="600" dirty="0">
                <a:solidFill>
                  <a:schemeClr val="bg1"/>
                </a:solidFill>
              </a:rPr>
              <a:t>OHS | Agenda</a:t>
            </a:r>
          </a:p>
        </p:txBody>
      </p:sp>
      <p:sp>
        <p:nvSpPr>
          <p:cNvPr id="45" name="Slide Number Placeholder 1">
            <a:extLst>
              <a:ext uri="{FF2B5EF4-FFF2-40B4-BE49-F238E27FC236}">
                <a16:creationId xmlns:a16="http://schemas.microsoft.com/office/drawing/2014/main" id="{682D5BD0-E09E-4A01-BD95-D3BB12254242}"/>
              </a:ext>
            </a:extLst>
          </p:cNvPr>
          <p:cNvSpPr txBox="1">
            <a:spLocks/>
          </p:cNvSpPr>
          <p:nvPr/>
        </p:nvSpPr>
        <p:spPr>
          <a:xfrm>
            <a:off x="6696347" y="649668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9" name="Footer Placeholder 4">
            <a:extLst>
              <a:ext uri="{FF2B5EF4-FFF2-40B4-BE49-F238E27FC236}">
                <a16:creationId xmlns:a16="http://schemas.microsoft.com/office/drawing/2014/main" id="{01BC639C-002E-4FBE-BEF7-AB147746BD03}"/>
              </a:ext>
            </a:extLst>
          </p:cNvPr>
          <p:cNvSpPr txBox="1">
            <a:spLocks/>
          </p:cNvSpPr>
          <p:nvPr/>
        </p:nvSpPr>
        <p:spPr>
          <a:xfrm>
            <a:off x="3123605" y="-68505"/>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r>
              <a:rPr lang="en-US" sz="1100" b="1" dirty="0">
                <a:solidFill>
                  <a:srgbClr val="008000"/>
                </a:solidFill>
              </a:rPr>
              <a:t>UNCLASSIFIED</a:t>
            </a:r>
            <a:endParaRPr lang="en-US" sz="1100" dirty="0">
              <a:solidFill>
                <a:prstClr val="black">
                  <a:tint val="75000"/>
                </a:prstClr>
              </a:solidFill>
            </a:endParaRPr>
          </a:p>
        </p:txBody>
      </p:sp>
      <p:sp>
        <p:nvSpPr>
          <p:cNvPr id="60" name="Footer Placeholder 4">
            <a:extLst>
              <a:ext uri="{FF2B5EF4-FFF2-40B4-BE49-F238E27FC236}">
                <a16:creationId xmlns:a16="http://schemas.microsoft.com/office/drawing/2014/main" id="{CA6BC8E3-1AFC-46F0-A34C-E26BD3EF6747}"/>
              </a:ext>
            </a:extLst>
          </p:cNvPr>
          <p:cNvSpPr txBox="1">
            <a:spLocks/>
          </p:cNvSpPr>
          <p:nvPr/>
        </p:nvSpPr>
        <p:spPr>
          <a:xfrm>
            <a:off x="3446501" y="6561527"/>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r>
              <a:rPr lang="en-US" sz="1100" b="1" dirty="0">
                <a:solidFill>
                  <a:srgbClr val="008000"/>
                </a:solidFill>
              </a:rPr>
              <a:t>UNCLASSIFIED</a:t>
            </a:r>
            <a:endParaRPr lang="en-US" sz="1100" dirty="0">
              <a:solidFill>
                <a:prstClr val="black">
                  <a:tint val="75000"/>
                </a:prstClr>
              </a:solidFill>
            </a:endParaRPr>
          </a:p>
        </p:txBody>
      </p:sp>
      <p:sp>
        <p:nvSpPr>
          <p:cNvPr id="4" name="TextBox 3">
            <a:extLst>
              <a:ext uri="{FF2B5EF4-FFF2-40B4-BE49-F238E27FC236}">
                <a16:creationId xmlns:a16="http://schemas.microsoft.com/office/drawing/2014/main" id="{4B6A318B-DBDC-72F3-2678-DC2CEA5AE4D8}"/>
              </a:ext>
            </a:extLst>
          </p:cNvPr>
          <p:cNvSpPr txBox="1"/>
          <p:nvPr/>
        </p:nvSpPr>
        <p:spPr>
          <a:xfrm>
            <a:off x="691022" y="1014561"/>
            <a:ext cx="8406557" cy="5061386"/>
          </a:xfrm>
          <a:prstGeom prst="rect">
            <a:avLst/>
          </a:prstGeom>
          <a:noFill/>
        </p:spPr>
        <p:txBody>
          <a:bodyPr wrap="square" rtlCol="0">
            <a:spAutoFit/>
          </a:bodyPr>
          <a:lstStyle/>
          <a:p>
            <a:pPr algn="just"/>
            <a:endParaRPr lang="en-US" sz="3200" dirty="0">
              <a:solidFill>
                <a:prstClr val="white"/>
              </a:solidFill>
              <a:latin typeface="News Gothic MT"/>
            </a:endParaRPr>
          </a:p>
          <a:p>
            <a:pPr marL="1371600" marR="0" indent="-1371600">
              <a:spcBef>
                <a:spcPts val="0"/>
              </a:spcBef>
              <a:spcAft>
                <a:spcPts val="0"/>
              </a:spcAft>
              <a:tabLst>
                <a:tab pos="685800" algn="l"/>
                <a:tab pos="1028700" algn="l"/>
              </a:tabLst>
            </a:pPr>
            <a:r>
              <a:rPr lang="en-US" sz="1200" b="1" i="1" dirty="0">
                <a:effectLst/>
                <a:latin typeface="Cambria" panose="02040503050406030204" pitchFamily="18" charset="0"/>
                <a:ea typeface="Cambria" panose="02040503050406030204" pitchFamily="18" charset="0"/>
                <a:cs typeface="Cambria" panose="02040503050406030204" pitchFamily="18" charset="0"/>
              </a:rPr>
              <a:t>08:00	Networking </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08:30	Welcome, Administrative Remarks, Event Overview; Administrator Frank Pace</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08:45	Threat Overview – Hawaii Statewide Threat Assessment; Criminal Intelligence Analyst, Molly Smith</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09:15	Office of Homeland Security </a:t>
            </a:r>
            <a:r>
              <a:rPr lang="en-US" sz="1200" b="1" dirty="0">
                <a:latin typeface="Cambria" panose="02040503050406030204" pitchFamily="18" charset="0"/>
                <a:ea typeface="Cambria" panose="02040503050406030204" pitchFamily="18" charset="0"/>
                <a:cs typeface="Cambria" panose="02040503050406030204" pitchFamily="18" charset="0"/>
              </a:rPr>
              <a:t>I</a:t>
            </a:r>
            <a:r>
              <a:rPr lang="en-US" sz="1200" b="1" dirty="0">
                <a:effectLst/>
                <a:latin typeface="Cambria" panose="02040503050406030204" pitchFamily="18" charset="0"/>
                <a:ea typeface="Cambria" panose="02040503050406030204" pitchFamily="18" charset="0"/>
                <a:cs typeface="Cambria" panose="02040503050406030204" pitchFamily="18" charset="0"/>
              </a:rPr>
              <a:t>nitiatives; Planning and Operations Chief, Jimmie Collins</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742950" marR="0" lvl="1" indent="-285750">
              <a:spcBef>
                <a:spcPts val="0"/>
              </a:spcBef>
              <a:spcAft>
                <a:spcPts val="0"/>
              </a:spcAft>
              <a:buFont typeface="Courier New" panose="02070309020205020404" pitchFamily="49" charset="0"/>
              <a:buChar char="o"/>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Near Term Planning Priorities </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742950" marR="0" lvl="1" indent="-285750">
              <a:spcBef>
                <a:spcPts val="0"/>
              </a:spcBef>
              <a:spcAft>
                <a:spcPts val="0"/>
              </a:spcAft>
              <a:buFont typeface="Courier New" panose="02070309020205020404" pitchFamily="49" charset="0"/>
              <a:buChar char="o"/>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Annual Homeland Security Summit </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742950" marR="0" lvl="1" indent="-285750">
              <a:spcBef>
                <a:spcPts val="0"/>
              </a:spcBef>
              <a:spcAft>
                <a:spcPts val="0"/>
              </a:spcAft>
              <a:buFont typeface="Courier New" panose="02070309020205020404" pitchFamily="49" charset="0"/>
              <a:buChar char="o"/>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Defense Community Infrastructure Pilot Program</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742950" marR="0" lvl="1" indent="-285750">
              <a:spcBef>
                <a:spcPts val="0"/>
              </a:spcBef>
              <a:spcAft>
                <a:spcPts val="0"/>
              </a:spcAft>
              <a:buFont typeface="Courier New" panose="02070309020205020404" pitchFamily="49" charset="0"/>
              <a:buChar char="o"/>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Critical Infrastructure Assessment Cadre </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742950" marR="0" lvl="1" indent="-285750">
              <a:spcBef>
                <a:spcPts val="0"/>
              </a:spcBef>
              <a:spcAft>
                <a:spcPts val="0"/>
              </a:spcAft>
              <a:buFont typeface="Courier New" panose="02070309020205020404" pitchFamily="49" charset="0"/>
              <a:buChar char="o"/>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Calendar of Events</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i="1" dirty="0">
                <a:effectLst/>
                <a:latin typeface="Cambria" panose="02040503050406030204" pitchFamily="18" charset="0"/>
                <a:ea typeface="Cambria" panose="02040503050406030204" pitchFamily="18" charset="0"/>
                <a:cs typeface="Cambria" panose="02040503050406030204" pitchFamily="18" charset="0"/>
              </a:rPr>
              <a:t>10:00	Break</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10:15 	</a:t>
            </a:r>
            <a:r>
              <a:rPr lang="en-US" sz="1200" b="1" dirty="0">
                <a:effectLst/>
                <a:highlight>
                  <a:srgbClr val="FFFF00"/>
                </a:highlight>
                <a:latin typeface="Cambria" panose="02040503050406030204" pitchFamily="18" charset="0"/>
                <a:ea typeface="Cambria" panose="02040503050406030204" pitchFamily="18" charset="0"/>
                <a:cs typeface="Cambria" panose="02040503050406030204" pitchFamily="18" charset="0"/>
              </a:rPr>
              <a:t>Honolulu Police Department Cyber Crime Unit; Detective Thomas (Tommy) </a:t>
            </a:r>
            <a:r>
              <a:rPr lang="en-US" sz="1200" b="1" dirty="0" err="1">
                <a:effectLst/>
                <a:highlight>
                  <a:srgbClr val="FFFF00"/>
                </a:highlight>
                <a:latin typeface="Cambria" panose="02040503050406030204" pitchFamily="18" charset="0"/>
                <a:ea typeface="Cambria" panose="02040503050406030204" pitchFamily="18" charset="0"/>
                <a:cs typeface="Cambria" panose="02040503050406030204" pitchFamily="18" charset="0"/>
              </a:rPr>
              <a:t>Iinuma</a:t>
            </a:r>
            <a:endParaRPr lang="en-US" sz="1400" b="1" dirty="0">
              <a:effectLst/>
              <a:highlight>
                <a:srgbClr val="FFFF00"/>
              </a:highligh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11:00	Targeted Violence Prevention; UHWO Behavior Intervention Team Chair, Beverly Baligad</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i="1" dirty="0">
                <a:effectLst/>
                <a:latin typeface="Cambria" panose="02040503050406030204" pitchFamily="18" charset="0"/>
                <a:ea typeface="Cambria" panose="02040503050406030204" pitchFamily="18" charset="0"/>
                <a:cs typeface="Cambria" panose="02040503050406030204" pitchFamily="18" charset="0"/>
              </a:rPr>
              <a:t>11:45	Lunch Break</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13:00	Port resiliency and the Port Restoration Task Force; Hawaii Emergency Management Agency Administrator, James Barros</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13:45	Joint Terrorism Task Force overview; JTTF Coordinator, Earl Asato </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i="1" dirty="0">
                <a:effectLst/>
                <a:latin typeface="Cambria" panose="02040503050406030204" pitchFamily="18" charset="0"/>
                <a:ea typeface="Cambria" panose="02040503050406030204" pitchFamily="18" charset="0"/>
                <a:cs typeface="Cambria" panose="02040503050406030204" pitchFamily="18" charset="0"/>
              </a:rPr>
              <a:t>14:30	Break</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14:45	Introduction to the new state Department of Law Enforcement; Director, Jordan Lowe</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i="1" dirty="0">
                <a:effectLst/>
                <a:latin typeface="Cambria" panose="02040503050406030204" pitchFamily="18" charset="0"/>
                <a:ea typeface="Cambria" panose="02040503050406030204" pitchFamily="18" charset="0"/>
                <a:cs typeface="Cambria" panose="02040503050406030204" pitchFamily="18" charset="0"/>
              </a:rPr>
              <a:t>15:15	Open Discussion</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15:45	Closing Comments, Administrator Frank Pace</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i="1" dirty="0">
                <a:effectLst/>
                <a:latin typeface="Cambria" panose="02040503050406030204" pitchFamily="18" charset="0"/>
                <a:ea typeface="Cambria" panose="02040503050406030204" pitchFamily="18" charset="0"/>
                <a:cs typeface="Cambria" panose="02040503050406030204" pitchFamily="18" charset="0"/>
              </a:rPr>
              <a:t>16:00	Adjourn</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R="0" lvl="0" algn="just">
              <a:lnSpc>
                <a:spcPct val="150000"/>
              </a:lnSpc>
              <a:spcBef>
                <a:spcPts val="0"/>
              </a:spcBef>
              <a:spcAft>
                <a:spcPts val="0"/>
              </a:spcAft>
            </a:pPr>
            <a:endParaRPr lang="en-US" sz="2000" b="1" cap="all"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536885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a:extLst>
              <a:ext uri="{FF2B5EF4-FFF2-40B4-BE49-F238E27FC236}">
                <a16:creationId xmlns:a16="http://schemas.microsoft.com/office/drawing/2014/main" id="{D2C97C0E-65D2-4C5B-A5AF-54C9A5E790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54317"/>
          <a:stretch>
            <a:fillRect/>
          </a:stretch>
        </p:blipFill>
        <p:spPr bwMode="auto">
          <a:xfrm>
            <a:off x="-595" y="-20239"/>
            <a:ext cx="9144000" cy="96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C1C3D11-C18A-4865-9DE9-6D0834DFDA16}"/>
              </a:ext>
            </a:extLst>
          </p:cNvPr>
          <p:cNvSpPr txBox="1"/>
          <p:nvPr/>
        </p:nvSpPr>
        <p:spPr>
          <a:xfrm>
            <a:off x="345743" y="312495"/>
            <a:ext cx="8125300" cy="369332"/>
          </a:xfrm>
          <a:prstGeom prst="rect">
            <a:avLst/>
          </a:prstGeom>
          <a:noFill/>
        </p:spPr>
        <p:txBody>
          <a:bodyPr wrap="square" rtlCol="0">
            <a:spAutoFit/>
          </a:bodyPr>
          <a:lstStyle/>
          <a:p>
            <a:r>
              <a:rPr lang="en-US" u="sng" spc="600" dirty="0">
                <a:solidFill>
                  <a:schemeClr val="bg1"/>
                </a:solidFill>
              </a:rPr>
              <a:t>OHS | Administrator Pace</a:t>
            </a:r>
          </a:p>
        </p:txBody>
      </p:sp>
      <p:sp>
        <p:nvSpPr>
          <p:cNvPr id="45" name="Slide Number Placeholder 1">
            <a:extLst>
              <a:ext uri="{FF2B5EF4-FFF2-40B4-BE49-F238E27FC236}">
                <a16:creationId xmlns:a16="http://schemas.microsoft.com/office/drawing/2014/main" id="{682D5BD0-E09E-4A01-BD95-D3BB12254242}"/>
              </a:ext>
            </a:extLst>
          </p:cNvPr>
          <p:cNvSpPr txBox="1">
            <a:spLocks/>
          </p:cNvSpPr>
          <p:nvPr/>
        </p:nvSpPr>
        <p:spPr>
          <a:xfrm>
            <a:off x="6696347" y="649668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9" name="Footer Placeholder 4">
            <a:extLst>
              <a:ext uri="{FF2B5EF4-FFF2-40B4-BE49-F238E27FC236}">
                <a16:creationId xmlns:a16="http://schemas.microsoft.com/office/drawing/2014/main" id="{01BC639C-002E-4FBE-BEF7-AB147746BD03}"/>
              </a:ext>
            </a:extLst>
          </p:cNvPr>
          <p:cNvSpPr txBox="1">
            <a:spLocks/>
          </p:cNvSpPr>
          <p:nvPr/>
        </p:nvSpPr>
        <p:spPr>
          <a:xfrm>
            <a:off x="3123605" y="-68505"/>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r>
              <a:rPr lang="en-US" sz="1100" b="1" dirty="0">
                <a:solidFill>
                  <a:srgbClr val="008000"/>
                </a:solidFill>
              </a:rPr>
              <a:t>UNCLASSIFIED</a:t>
            </a:r>
            <a:endParaRPr lang="en-US" sz="1100" dirty="0">
              <a:solidFill>
                <a:prstClr val="black">
                  <a:tint val="75000"/>
                </a:prstClr>
              </a:solidFill>
            </a:endParaRPr>
          </a:p>
        </p:txBody>
      </p:sp>
      <p:sp>
        <p:nvSpPr>
          <p:cNvPr id="60" name="Footer Placeholder 4">
            <a:extLst>
              <a:ext uri="{FF2B5EF4-FFF2-40B4-BE49-F238E27FC236}">
                <a16:creationId xmlns:a16="http://schemas.microsoft.com/office/drawing/2014/main" id="{CA6BC8E3-1AFC-46F0-A34C-E26BD3EF6747}"/>
              </a:ext>
            </a:extLst>
          </p:cNvPr>
          <p:cNvSpPr txBox="1">
            <a:spLocks/>
          </p:cNvSpPr>
          <p:nvPr/>
        </p:nvSpPr>
        <p:spPr>
          <a:xfrm>
            <a:off x="3446501" y="6561527"/>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r>
              <a:rPr lang="en-US" sz="1100" b="1" dirty="0">
                <a:solidFill>
                  <a:srgbClr val="008000"/>
                </a:solidFill>
              </a:rPr>
              <a:t>UNCLASSIFIED</a:t>
            </a:r>
            <a:endParaRPr lang="en-US" sz="1100" dirty="0">
              <a:solidFill>
                <a:prstClr val="black">
                  <a:tint val="75000"/>
                </a:prstClr>
              </a:solidFill>
            </a:endParaRPr>
          </a:p>
        </p:txBody>
      </p:sp>
      <p:sp>
        <p:nvSpPr>
          <p:cNvPr id="3" name="TextBox 2">
            <a:extLst>
              <a:ext uri="{FF2B5EF4-FFF2-40B4-BE49-F238E27FC236}">
                <a16:creationId xmlns:a16="http://schemas.microsoft.com/office/drawing/2014/main" id="{562F077E-0DD0-CF37-F8EC-B7F8B5D2E725}"/>
              </a:ext>
            </a:extLst>
          </p:cNvPr>
          <p:cNvSpPr txBox="1"/>
          <p:nvPr/>
        </p:nvSpPr>
        <p:spPr>
          <a:xfrm>
            <a:off x="72604" y="2026376"/>
            <a:ext cx="9134271" cy="21852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a:effectLst/>
                <a:ea typeface="Cambria" panose="02040503050406030204" pitchFamily="18" charset="0"/>
                <a:cs typeface="Cambria" panose="02040503050406030204" pitchFamily="18" charset="0"/>
              </a:rPr>
              <a:t>Honolulu Police Department Cyber Crime Unit</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800" dirty="0">
              <a:effectLst/>
              <a:ea typeface="Cambria" panose="02040503050406030204" pitchFamily="18" charset="0"/>
              <a:cs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effectLst/>
                <a:ea typeface="Cambria" panose="02040503050406030204" pitchFamily="18" charset="0"/>
                <a:cs typeface="Cambria" panose="02040503050406030204" pitchFamily="18" charset="0"/>
              </a:rPr>
              <a:t>Detective Thomas (Tommy) </a:t>
            </a:r>
            <a:r>
              <a:rPr lang="en-US" sz="2800" dirty="0" err="1">
                <a:effectLst/>
                <a:ea typeface="Cambria" panose="02040503050406030204" pitchFamily="18" charset="0"/>
                <a:cs typeface="Cambria" panose="02040503050406030204" pitchFamily="18" charset="0"/>
              </a:rPr>
              <a:t>Iinuma</a:t>
            </a:r>
            <a:endParaRPr lang="en-US" sz="2800" dirty="0">
              <a:effectLst/>
              <a:ea typeface="Cambria" panose="02040503050406030204" pitchFamily="18" charset="0"/>
              <a:cs typeface="Cambria" panose="02040503050406030204" pitchFamily="18" charset="0"/>
            </a:endParaRPr>
          </a:p>
        </p:txBody>
      </p:sp>
    </p:spTree>
    <p:extLst>
      <p:ext uri="{BB962C8B-B14F-4D97-AF65-F5344CB8AC3E}">
        <p14:creationId xmlns:p14="http://schemas.microsoft.com/office/powerpoint/2010/main" val="6289551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 CID Cyber Crimes and Digital Forensics Examination</a:t>
            </a:r>
          </a:p>
        </p:txBody>
      </p:sp>
      <p:sp>
        <p:nvSpPr>
          <p:cNvPr id="3" name="Subtitle 2"/>
          <p:cNvSpPr>
            <a:spLocks noGrp="1"/>
          </p:cNvSpPr>
          <p:nvPr>
            <p:ph type="subTitle" idx="1"/>
          </p:nvPr>
        </p:nvSpPr>
        <p:spPr/>
        <p:txBody>
          <a:bodyPr/>
          <a:lstStyle/>
          <a:p>
            <a:r>
              <a:rPr lang="en-US" dirty="0"/>
              <a:t>Honolulu Police Department</a:t>
            </a:r>
          </a:p>
        </p:txBody>
      </p:sp>
    </p:spTree>
    <p:extLst>
      <p:ext uri="{BB962C8B-B14F-4D97-AF65-F5344CB8AC3E}">
        <p14:creationId xmlns:p14="http://schemas.microsoft.com/office/powerpoint/2010/main" val="2145422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Cyber Crimes Unit – 2022 Stats</a:t>
            </a:r>
          </a:p>
        </p:txBody>
      </p:sp>
      <p:sp>
        <p:nvSpPr>
          <p:cNvPr id="3" name="Content Placeholder 2"/>
          <p:cNvSpPr>
            <a:spLocks noGrp="1"/>
          </p:cNvSpPr>
          <p:nvPr>
            <p:ph idx="1"/>
          </p:nvPr>
        </p:nvSpPr>
        <p:spPr>
          <a:xfrm>
            <a:off x="720599" y="2305050"/>
            <a:ext cx="6447501" cy="2910580"/>
          </a:xfrm>
        </p:spPr>
        <p:txBody>
          <a:bodyPr>
            <a:normAutofit/>
          </a:bodyPr>
          <a:lstStyle/>
          <a:p>
            <a:r>
              <a:rPr lang="en-US" sz="1800" dirty="0"/>
              <a:t>1,670 Assigned cyber crime cases</a:t>
            </a:r>
          </a:p>
          <a:p>
            <a:r>
              <a:rPr lang="en-US" sz="1800" dirty="0"/>
              <a:t>418 Digital forensics examination</a:t>
            </a:r>
          </a:p>
          <a:p>
            <a:endParaRPr lang="en-US" sz="1800" dirty="0"/>
          </a:p>
          <a:p>
            <a:r>
              <a:rPr lang="en-US" sz="1800" dirty="0"/>
              <a:t>Cyber Investigation:</a:t>
            </a:r>
          </a:p>
          <a:p>
            <a:pPr lvl="1"/>
            <a:r>
              <a:rPr lang="en-US" sz="1650" dirty="0"/>
              <a:t>Unauthorized Computer Access / Hacking</a:t>
            </a:r>
          </a:p>
          <a:p>
            <a:pPr lvl="1"/>
            <a:r>
              <a:rPr lang="en-US" sz="1650" dirty="0"/>
              <a:t>Online fraudulent charges</a:t>
            </a:r>
          </a:p>
          <a:p>
            <a:pPr lvl="1"/>
            <a:r>
              <a:rPr lang="en-US" sz="1650" dirty="0"/>
              <a:t>Online scams</a:t>
            </a:r>
          </a:p>
          <a:p>
            <a:pPr lvl="1"/>
            <a:r>
              <a:rPr lang="en-US" sz="1650" dirty="0"/>
              <a:t>Ransomware</a:t>
            </a:r>
          </a:p>
          <a:p>
            <a:pPr marL="0" indent="0">
              <a:buNone/>
            </a:pPr>
            <a:endParaRPr lang="en-US" sz="1800" dirty="0"/>
          </a:p>
        </p:txBody>
      </p:sp>
    </p:spTree>
    <p:extLst>
      <p:ext uri="{BB962C8B-B14F-4D97-AF65-F5344CB8AC3E}">
        <p14:creationId xmlns:p14="http://schemas.microsoft.com/office/powerpoint/2010/main" val="12972455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8061" y="1424178"/>
            <a:ext cx="6447501" cy="990600"/>
          </a:xfrm>
        </p:spPr>
        <p:txBody>
          <a:bodyPr/>
          <a:lstStyle/>
          <a:p>
            <a:r>
              <a:rPr lang="en-US" dirty="0"/>
              <a:t>Digital Forensics Examination</a:t>
            </a:r>
          </a:p>
        </p:txBody>
      </p:sp>
      <p:sp>
        <p:nvSpPr>
          <p:cNvPr id="3" name="Content Placeholder 2"/>
          <p:cNvSpPr>
            <a:spLocks noGrp="1"/>
          </p:cNvSpPr>
          <p:nvPr>
            <p:ph idx="1"/>
          </p:nvPr>
        </p:nvSpPr>
        <p:spPr>
          <a:xfrm>
            <a:off x="820039" y="2270405"/>
            <a:ext cx="2104898" cy="2473784"/>
          </a:xfrm>
        </p:spPr>
        <p:txBody>
          <a:bodyPr>
            <a:noAutofit/>
          </a:bodyPr>
          <a:lstStyle/>
          <a:p>
            <a:r>
              <a:rPr lang="en-US" sz="2100" dirty="0"/>
              <a:t>Phones</a:t>
            </a:r>
          </a:p>
          <a:p>
            <a:r>
              <a:rPr lang="en-US" sz="2100" dirty="0"/>
              <a:t>Tablets</a:t>
            </a:r>
          </a:p>
          <a:p>
            <a:r>
              <a:rPr lang="en-US" sz="2100" dirty="0"/>
              <a:t>Smart Watches</a:t>
            </a:r>
          </a:p>
          <a:p>
            <a:r>
              <a:rPr lang="en-US" sz="2100" dirty="0"/>
              <a:t>Computers</a:t>
            </a:r>
          </a:p>
          <a:p>
            <a:r>
              <a:rPr lang="en-US" sz="2100" dirty="0"/>
              <a:t>Vehicles</a:t>
            </a:r>
          </a:p>
        </p:txBody>
      </p:sp>
      <p:sp>
        <p:nvSpPr>
          <p:cNvPr id="5" name="Rectangle 4"/>
          <p:cNvSpPr>
            <a:spLocks noChangeArrowheads="1"/>
          </p:cNvSpPr>
          <p:nvPr/>
        </p:nvSpPr>
        <p:spPr bwMode="auto">
          <a:xfrm>
            <a:off x="3140964" y="-1126538"/>
            <a:ext cx="552042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342900"/>
            <a:endParaRPr lang="en-US" sz="1350">
              <a:solidFill>
                <a:prstClr val="black"/>
              </a:solidFill>
              <a:latin typeface="Trebuchet MS" panose="020B0603020202020204"/>
            </a:endParaRPr>
          </a:p>
        </p:txBody>
      </p:sp>
      <p:pic>
        <p:nvPicPr>
          <p:cNvPr id="1027" name="E7DD4C89-976E-4C6A-8D51-550069F103B3/L0/001" descr="cid:8AB88B5D-C85D-4D53-BBA5-AB7BBFE5D0EC"/>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3264408" y="2270405"/>
            <a:ext cx="4021780" cy="2404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57293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1" y="1487092"/>
            <a:ext cx="6447501" cy="990600"/>
          </a:xfrm>
        </p:spPr>
        <p:txBody>
          <a:bodyPr/>
          <a:lstStyle/>
          <a:p>
            <a:r>
              <a:rPr lang="en-US" dirty="0"/>
              <a:t>Training and Certification</a:t>
            </a:r>
          </a:p>
        </p:txBody>
      </p:sp>
      <p:sp>
        <p:nvSpPr>
          <p:cNvPr id="3" name="Content Placeholder 2"/>
          <p:cNvSpPr>
            <a:spLocks noGrp="1"/>
          </p:cNvSpPr>
          <p:nvPr>
            <p:ph idx="1"/>
          </p:nvPr>
        </p:nvSpPr>
        <p:spPr>
          <a:xfrm>
            <a:off x="508001" y="2409112"/>
            <a:ext cx="6447501" cy="2910580"/>
          </a:xfrm>
        </p:spPr>
        <p:txBody>
          <a:bodyPr/>
          <a:lstStyle/>
          <a:p>
            <a:r>
              <a:rPr lang="en-US" sz="1500" dirty="0"/>
              <a:t>National Computer Forensics Institute - USSS</a:t>
            </a:r>
          </a:p>
          <a:p>
            <a:pPr lvl="1"/>
            <a:r>
              <a:rPr lang="en-US" sz="1350" dirty="0"/>
              <a:t>Hoover, Alabama </a:t>
            </a:r>
          </a:p>
          <a:p>
            <a:pPr lvl="1"/>
            <a:r>
              <a:rPr lang="en-US" sz="1350" dirty="0"/>
              <a:t>Cyber Crimes and Digital Forensics Investigation</a:t>
            </a:r>
          </a:p>
          <a:p>
            <a:r>
              <a:rPr lang="en-US" sz="1500" dirty="0"/>
              <a:t>SANS Institute</a:t>
            </a:r>
          </a:p>
          <a:p>
            <a:pPr lvl="1"/>
            <a:r>
              <a:rPr lang="en-US" sz="1350" dirty="0"/>
              <a:t>Global leader in Cyber Security and Digital Forensics</a:t>
            </a:r>
          </a:p>
          <a:p>
            <a:r>
              <a:rPr lang="en-US" sz="1500" dirty="0"/>
              <a:t>National White Collar Crime Center (NW3C)</a:t>
            </a:r>
          </a:p>
          <a:p>
            <a:r>
              <a:rPr lang="en-US" sz="1500" dirty="0"/>
              <a:t>Internet Crimes Against Children</a:t>
            </a:r>
          </a:p>
          <a:p>
            <a:r>
              <a:rPr lang="en-US" sz="1500" dirty="0"/>
              <a:t>Many more… </a:t>
            </a:r>
          </a:p>
          <a:p>
            <a:endParaRPr lang="en-US" dirty="0"/>
          </a:p>
          <a:p>
            <a:endParaRPr lang="en-US" dirty="0"/>
          </a:p>
          <a:p>
            <a:endParaRPr lang="en-US" dirty="0"/>
          </a:p>
        </p:txBody>
      </p:sp>
      <p:pic>
        <p:nvPicPr>
          <p:cNvPr id="4" name="Picture 3"/>
          <p:cNvPicPr>
            <a:picLocks noChangeAspect="1"/>
          </p:cNvPicPr>
          <p:nvPr/>
        </p:nvPicPr>
        <p:blipFill>
          <a:blip r:embed="rId2"/>
          <a:stretch>
            <a:fillRect/>
          </a:stretch>
        </p:blipFill>
        <p:spPr>
          <a:xfrm>
            <a:off x="5388273" y="2477692"/>
            <a:ext cx="3395061" cy="2085832"/>
          </a:xfrm>
          <a:prstGeom prst="rect">
            <a:avLst/>
          </a:prstGeom>
        </p:spPr>
      </p:pic>
    </p:spTree>
    <p:extLst>
      <p:ext uri="{BB962C8B-B14F-4D97-AF65-F5344CB8AC3E}">
        <p14:creationId xmlns:p14="http://schemas.microsoft.com/office/powerpoint/2010/main" val="9474431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HPD Cyber Crimes Unit – Recent News</a:t>
            </a:r>
          </a:p>
        </p:txBody>
      </p:sp>
      <p:pic>
        <p:nvPicPr>
          <p:cNvPr id="4" name="Content Placeholder 3"/>
          <p:cNvPicPr>
            <a:picLocks noGrp="1" noChangeAspect="1"/>
          </p:cNvPicPr>
          <p:nvPr>
            <p:ph idx="1"/>
          </p:nvPr>
        </p:nvPicPr>
        <p:blipFill>
          <a:blip r:embed="rId2"/>
          <a:stretch>
            <a:fillRect/>
          </a:stretch>
        </p:blipFill>
        <p:spPr>
          <a:xfrm>
            <a:off x="508267" y="1899710"/>
            <a:ext cx="7254989" cy="1277607"/>
          </a:xfrm>
          <a:prstGeom prst="rect">
            <a:avLst/>
          </a:prstGeom>
        </p:spPr>
      </p:pic>
      <p:pic>
        <p:nvPicPr>
          <p:cNvPr id="5" name="Picture 4"/>
          <p:cNvPicPr>
            <a:picLocks noChangeAspect="1"/>
          </p:cNvPicPr>
          <p:nvPr/>
        </p:nvPicPr>
        <p:blipFill>
          <a:blip r:embed="rId3"/>
          <a:stretch>
            <a:fillRect/>
          </a:stretch>
        </p:blipFill>
        <p:spPr>
          <a:xfrm>
            <a:off x="2338578" y="3177318"/>
            <a:ext cx="2977658" cy="2692694"/>
          </a:xfrm>
          <a:prstGeom prst="rect">
            <a:avLst/>
          </a:prstGeom>
        </p:spPr>
      </p:pic>
    </p:spTree>
    <p:extLst>
      <p:ext uri="{BB962C8B-B14F-4D97-AF65-F5344CB8AC3E}">
        <p14:creationId xmlns:p14="http://schemas.microsoft.com/office/powerpoint/2010/main" val="21366422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a:extLst>
              <a:ext uri="{FF2B5EF4-FFF2-40B4-BE49-F238E27FC236}">
                <a16:creationId xmlns:a16="http://schemas.microsoft.com/office/drawing/2014/main" id="{D2C97C0E-65D2-4C5B-A5AF-54C9A5E790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54317"/>
          <a:stretch>
            <a:fillRect/>
          </a:stretch>
        </p:blipFill>
        <p:spPr bwMode="auto">
          <a:xfrm>
            <a:off x="-595" y="-20239"/>
            <a:ext cx="9144000" cy="96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C1C3D11-C18A-4865-9DE9-6D0834DFDA16}"/>
              </a:ext>
            </a:extLst>
          </p:cNvPr>
          <p:cNvSpPr txBox="1"/>
          <p:nvPr/>
        </p:nvSpPr>
        <p:spPr>
          <a:xfrm>
            <a:off x="345743" y="312495"/>
            <a:ext cx="8125300" cy="369332"/>
          </a:xfrm>
          <a:prstGeom prst="rect">
            <a:avLst/>
          </a:prstGeom>
          <a:noFill/>
        </p:spPr>
        <p:txBody>
          <a:bodyPr wrap="square" rtlCol="0">
            <a:spAutoFit/>
          </a:bodyPr>
          <a:lstStyle/>
          <a:p>
            <a:r>
              <a:rPr lang="en-US" u="sng" spc="600" dirty="0">
                <a:solidFill>
                  <a:schemeClr val="bg1"/>
                </a:solidFill>
              </a:rPr>
              <a:t>OHS | Administrator Pace</a:t>
            </a:r>
          </a:p>
        </p:txBody>
      </p:sp>
      <p:sp>
        <p:nvSpPr>
          <p:cNvPr id="45" name="Slide Number Placeholder 1">
            <a:extLst>
              <a:ext uri="{FF2B5EF4-FFF2-40B4-BE49-F238E27FC236}">
                <a16:creationId xmlns:a16="http://schemas.microsoft.com/office/drawing/2014/main" id="{682D5BD0-E09E-4A01-BD95-D3BB12254242}"/>
              </a:ext>
            </a:extLst>
          </p:cNvPr>
          <p:cNvSpPr txBox="1">
            <a:spLocks/>
          </p:cNvSpPr>
          <p:nvPr/>
        </p:nvSpPr>
        <p:spPr>
          <a:xfrm>
            <a:off x="6696347" y="649668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9" name="Footer Placeholder 4">
            <a:extLst>
              <a:ext uri="{FF2B5EF4-FFF2-40B4-BE49-F238E27FC236}">
                <a16:creationId xmlns:a16="http://schemas.microsoft.com/office/drawing/2014/main" id="{01BC639C-002E-4FBE-BEF7-AB147746BD03}"/>
              </a:ext>
            </a:extLst>
          </p:cNvPr>
          <p:cNvSpPr txBox="1">
            <a:spLocks/>
          </p:cNvSpPr>
          <p:nvPr/>
        </p:nvSpPr>
        <p:spPr>
          <a:xfrm>
            <a:off x="3123605" y="-68505"/>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r>
              <a:rPr lang="en-US" sz="1100" b="1" dirty="0">
                <a:solidFill>
                  <a:srgbClr val="008000"/>
                </a:solidFill>
              </a:rPr>
              <a:t>UNCLASSIFIED</a:t>
            </a:r>
            <a:endParaRPr lang="en-US" sz="1100" dirty="0">
              <a:solidFill>
                <a:prstClr val="black">
                  <a:tint val="75000"/>
                </a:prstClr>
              </a:solidFill>
            </a:endParaRPr>
          </a:p>
        </p:txBody>
      </p:sp>
      <p:sp>
        <p:nvSpPr>
          <p:cNvPr id="60" name="Footer Placeholder 4">
            <a:extLst>
              <a:ext uri="{FF2B5EF4-FFF2-40B4-BE49-F238E27FC236}">
                <a16:creationId xmlns:a16="http://schemas.microsoft.com/office/drawing/2014/main" id="{CA6BC8E3-1AFC-46F0-A34C-E26BD3EF6747}"/>
              </a:ext>
            </a:extLst>
          </p:cNvPr>
          <p:cNvSpPr txBox="1">
            <a:spLocks/>
          </p:cNvSpPr>
          <p:nvPr/>
        </p:nvSpPr>
        <p:spPr>
          <a:xfrm>
            <a:off x="3446501" y="6561527"/>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r>
              <a:rPr lang="en-US" sz="1100" b="1" dirty="0">
                <a:solidFill>
                  <a:srgbClr val="008000"/>
                </a:solidFill>
              </a:rPr>
              <a:t>UNCLASSIFIED</a:t>
            </a:r>
            <a:endParaRPr lang="en-US" sz="1100" dirty="0">
              <a:solidFill>
                <a:prstClr val="black">
                  <a:tint val="75000"/>
                </a:prstClr>
              </a:solidFill>
            </a:endParaRPr>
          </a:p>
        </p:txBody>
      </p:sp>
      <p:sp>
        <p:nvSpPr>
          <p:cNvPr id="3" name="TextBox 2">
            <a:extLst>
              <a:ext uri="{FF2B5EF4-FFF2-40B4-BE49-F238E27FC236}">
                <a16:creationId xmlns:a16="http://schemas.microsoft.com/office/drawing/2014/main" id="{562F077E-0DD0-CF37-F8EC-B7F8B5D2E725}"/>
              </a:ext>
            </a:extLst>
          </p:cNvPr>
          <p:cNvSpPr txBox="1"/>
          <p:nvPr/>
        </p:nvSpPr>
        <p:spPr>
          <a:xfrm>
            <a:off x="72604" y="2026376"/>
            <a:ext cx="9134271"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600" normalizeH="0" baseline="0" noProof="0" dirty="0">
                <a:ln>
                  <a:noFill/>
                </a:ln>
                <a:effectLst/>
                <a:uLnTx/>
                <a:uFillTx/>
                <a:ea typeface="+mn-ea"/>
                <a:cs typeface="+mn-cs"/>
              </a:rPr>
              <a:t>Opening Remarks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effectLst/>
              <a:uLnTx/>
              <a:uFillTx/>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t>Administrator Frank Pace</a:t>
            </a:r>
            <a:endParaRPr kumimoji="0" lang="en-US" sz="2800" b="0" i="0" u="none" strike="noStrike" kern="1200" cap="none" spc="0" normalizeH="0" baseline="0" noProof="0" dirty="0">
              <a:ln>
                <a:noFill/>
              </a:ln>
              <a:effectLst/>
              <a:uLnTx/>
              <a:uFillTx/>
              <a:ea typeface="+mn-ea"/>
              <a:cs typeface="+mn-cs"/>
            </a:endParaRPr>
          </a:p>
        </p:txBody>
      </p:sp>
    </p:spTree>
    <p:extLst>
      <p:ext uri="{BB962C8B-B14F-4D97-AF65-F5344CB8AC3E}">
        <p14:creationId xmlns:p14="http://schemas.microsoft.com/office/powerpoint/2010/main" val="22081756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4587" y="1487092"/>
            <a:ext cx="6447501" cy="990600"/>
          </a:xfrm>
        </p:spPr>
        <p:txBody>
          <a:bodyPr/>
          <a:lstStyle/>
          <a:p>
            <a:r>
              <a:rPr lang="en-US" dirty="0"/>
              <a:t>Assistance Requests</a:t>
            </a:r>
          </a:p>
        </p:txBody>
      </p:sp>
      <p:sp>
        <p:nvSpPr>
          <p:cNvPr id="3" name="Content Placeholder 2"/>
          <p:cNvSpPr>
            <a:spLocks noGrp="1"/>
          </p:cNvSpPr>
          <p:nvPr>
            <p:ph idx="1"/>
          </p:nvPr>
        </p:nvSpPr>
        <p:spPr>
          <a:xfrm>
            <a:off x="494285" y="2278810"/>
            <a:ext cx="6447501" cy="2910580"/>
          </a:xfrm>
        </p:spPr>
        <p:txBody>
          <a:bodyPr>
            <a:normAutofit/>
          </a:bodyPr>
          <a:lstStyle/>
          <a:p>
            <a:r>
              <a:rPr lang="en-US" sz="2100" dirty="0"/>
              <a:t>HPD Digital forensics requests</a:t>
            </a:r>
          </a:p>
          <a:p>
            <a:pPr lvl="1"/>
            <a:r>
              <a:rPr lang="en-US" sz="1800" dirty="0"/>
              <a:t>CID Homicide Detail</a:t>
            </a:r>
          </a:p>
          <a:p>
            <a:pPr lvl="1"/>
            <a:r>
              <a:rPr lang="en-US" sz="1800" dirty="0"/>
              <a:t>CID Sex Assault Detail</a:t>
            </a:r>
          </a:p>
          <a:p>
            <a:pPr lvl="1"/>
            <a:r>
              <a:rPr lang="en-US" sz="1800" dirty="0"/>
              <a:t>Traffic Division</a:t>
            </a:r>
            <a:endParaRPr lang="en-US" sz="2100" dirty="0"/>
          </a:p>
          <a:p>
            <a:pPr marL="0" indent="0">
              <a:buNone/>
            </a:pPr>
            <a:endParaRPr lang="en-US" sz="2100" dirty="0"/>
          </a:p>
          <a:p>
            <a:r>
              <a:rPr lang="en-US" sz="2100" dirty="0"/>
              <a:t>We will assist all local, state, and federal agencies</a:t>
            </a:r>
          </a:p>
          <a:p>
            <a:pPr lvl="1"/>
            <a:endParaRPr lang="en-US" sz="1800" dirty="0"/>
          </a:p>
        </p:txBody>
      </p:sp>
    </p:spTree>
    <p:extLst>
      <p:ext uri="{BB962C8B-B14F-4D97-AF65-F5344CB8AC3E}">
        <p14:creationId xmlns:p14="http://schemas.microsoft.com/office/powerpoint/2010/main" val="17989829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CID Cyber Current Goal </a:t>
            </a:r>
            <a:br>
              <a:rPr lang="en-US" dirty="0"/>
            </a:br>
            <a:r>
              <a:rPr lang="en-US" dirty="0"/>
              <a:t>Cyber Command Response Vehicle</a:t>
            </a:r>
          </a:p>
        </p:txBody>
      </p:sp>
      <p:pic>
        <p:nvPicPr>
          <p:cNvPr id="4" name="Content Placeholder 3"/>
          <p:cNvPicPr>
            <a:picLocks noGrp="1" noChangeAspect="1"/>
          </p:cNvPicPr>
          <p:nvPr>
            <p:ph idx="1"/>
          </p:nvPr>
        </p:nvPicPr>
        <p:blipFill>
          <a:blip r:embed="rId2"/>
          <a:stretch>
            <a:fillRect/>
          </a:stretch>
        </p:blipFill>
        <p:spPr>
          <a:xfrm>
            <a:off x="556475" y="2736342"/>
            <a:ext cx="3397333" cy="1824680"/>
          </a:xfrm>
          <a:prstGeom prst="rect">
            <a:avLst/>
          </a:prstGeom>
        </p:spPr>
      </p:pic>
      <p:pic>
        <p:nvPicPr>
          <p:cNvPr id="5" name="Picture 4"/>
          <p:cNvPicPr>
            <a:picLocks noChangeAspect="1"/>
          </p:cNvPicPr>
          <p:nvPr/>
        </p:nvPicPr>
        <p:blipFill>
          <a:blip r:embed="rId3"/>
          <a:stretch>
            <a:fillRect/>
          </a:stretch>
        </p:blipFill>
        <p:spPr>
          <a:xfrm>
            <a:off x="4409694" y="2305050"/>
            <a:ext cx="3657600" cy="1757363"/>
          </a:xfrm>
          <a:prstGeom prst="rect">
            <a:avLst/>
          </a:prstGeom>
        </p:spPr>
      </p:pic>
      <p:pic>
        <p:nvPicPr>
          <p:cNvPr id="6" name="Picture 5"/>
          <p:cNvPicPr>
            <a:picLocks noChangeAspect="1"/>
          </p:cNvPicPr>
          <p:nvPr/>
        </p:nvPicPr>
        <p:blipFill>
          <a:blip r:embed="rId4"/>
          <a:stretch>
            <a:fillRect/>
          </a:stretch>
        </p:blipFill>
        <p:spPr>
          <a:xfrm>
            <a:off x="3988213" y="3937349"/>
            <a:ext cx="4079081" cy="1671638"/>
          </a:xfrm>
          <a:prstGeom prst="rect">
            <a:avLst/>
          </a:prstGeom>
        </p:spPr>
      </p:pic>
      <p:sp>
        <p:nvSpPr>
          <p:cNvPr id="7" name="TextBox 6"/>
          <p:cNvSpPr txBox="1"/>
          <p:nvPr/>
        </p:nvSpPr>
        <p:spPr>
          <a:xfrm>
            <a:off x="733806" y="4800289"/>
            <a:ext cx="2777748" cy="507831"/>
          </a:xfrm>
          <a:prstGeom prst="rect">
            <a:avLst/>
          </a:prstGeom>
          <a:noFill/>
        </p:spPr>
        <p:txBody>
          <a:bodyPr wrap="none" rtlCol="0">
            <a:spAutoFit/>
          </a:bodyPr>
          <a:lstStyle/>
          <a:p>
            <a:pPr defTabSz="342900"/>
            <a:r>
              <a:rPr lang="en-US" sz="1350" dirty="0">
                <a:solidFill>
                  <a:prstClr val="black"/>
                </a:solidFill>
                <a:latin typeface="Trebuchet MS" panose="020B0603020202020204"/>
              </a:rPr>
              <a:t>Mobile Digital Forensics Lab</a:t>
            </a:r>
          </a:p>
          <a:p>
            <a:pPr defTabSz="342900"/>
            <a:r>
              <a:rPr lang="en-US" sz="1350" dirty="0">
                <a:solidFill>
                  <a:prstClr val="black"/>
                </a:solidFill>
                <a:latin typeface="Trebuchet MS" panose="020B0603020202020204"/>
              </a:rPr>
              <a:t>Respond to anywhere in Honolulu</a:t>
            </a:r>
          </a:p>
        </p:txBody>
      </p:sp>
    </p:spTree>
    <p:extLst>
      <p:ext uri="{BB962C8B-B14F-4D97-AF65-F5344CB8AC3E}">
        <p14:creationId xmlns:p14="http://schemas.microsoft.com/office/powerpoint/2010/main" val="21518531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 following are the current capabilities of the HPD digital forensics lab:</a:t>
            </a:r>
          </a:p>
        </p:txBody>
      </p:sp>
      <p:sp>
        <p:nvSpPr>
          <p:cNvPr id="3" name="Content Placeholder 2"/>
          <p:cNvSpPr>
            <a:spLocks noGrp="1"/>
          </p:cNvSpPr>
          <p:nvPr>
            <p:ph idx="1"/>
          </p:nvPr>
        </p:nvSpPr>
        <p:spPr/>
        <p:txBody>
          <a:bodyPr>
            <a:normAutofit/>
          </a:bodyPr>
          <a:lstStyle/>
          <a:p>
            <a:pPr lvl="1"/>
            <a:r>
              <a:rPr lang="en-US" sz="1800" dirty="0"/>
              <a:t>Cellular Phone Examinations</a:t>
            </a:r>
          </a:p>
          <a:p>
            <a:pPr lvl="2"/>
            <a:r>
              <a:rPr lang="en-US" sz="1650" dirty="0"/>
              <a:t>Logical Extractions</a:t>
            </a:r>
          </a:p>
          <a:p>
            <a:pPr lvl="3"/>
            <a:r>
              <a:rPr lang="en-US" sz="1500" dirty="0"/>
              <a:t>Cellebrite</a:t>
            </a:r>
          </a:p>
          <a:p>
            <a:pPr lvl="3"/>
            <a:r>
              <a:rPr lang="en-US" sz="1500" dirty="0"/>
              <a:t>GrayKey</a:t>
            </a:r>
          </a:p>
          <a:p>
            <a:pPr lvl="3"/>
            <a:r>
              <a:rPr lang="en-US" sz="1500" dirty="0"/>
              <a:t>XRY</a:t>
            </a:r>
          </a:p>
          <a:p>
            <a:pPr lvl="3"/>
            <a:r>
              <a:rPr lang="en-US" sz="1500" dirty="0"/>
              <a:t>Data Pilot</a:t>
            </a:r>
          </a:p>
          <a:p>
            <a:pPr lvl="2"/>
            <a:r>
              <a:rPr lang="en-US" sz="1650" dirty="0"/>
              <a:t>Physical Extractions</a:t>
            </a:r>
          </a:p>
          <a:p>
            <a:pPr lvl="3"/>
            <a:r>
              <a:rPr lang="en-US" sz="1500" dirty="0"/>
              <a:t>Chip-off</a:t>
            </a:r>
          </a:p>
          <a:p>
            <a:pPr lvl="3"/>
            <a:r>
              <a:rPr lang="en-US" sz="1500" dirty="0"/>
              <a:t>ISP</a:t>
            </a:r>
          </a:p>
          <a:p>
            <a:pPr lvl="3"/>
            <a:r>
              <a:rPr lang="en-US" sz="1500" dirty="0"/>
              <a:t>Will only work on older Android devices</a:t>
            </a:r>
          </a:p>
          <a:p>
            <a:pPr lvl="3"/>
            <a:endParaRPr lang="en-US" sz="1500" dirty="0"/>
          </a:p>
          <a:p>
            <a:pPr lvl="1"/>
            <a:endParaRPr lang="en-US" dirty="0"/>
          </a:p>
        </p:txBody>
      </p:sp>
    </p:spTree>
    <p:extLst>
      <p:ext uri="{BB962C8B-B14F-4D97-AF65-F5344CB8AC3E}">
        <p14:creationId xmlns:p14="http://schemas.microsoft.com/office/powerpoint/2010/main" val="14183096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Chip Off</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282649" y="2408337"/>
            <a:ext cx="2656286" cy="2071071"/>
          </a:xfrm>
        </p:spPr>
      </p:pic>
      <p:pic>
        <p:nvPicPr>
          <p:cNvPr id="5"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403609" y="2447767"/>
            <a:ext cx="2656285" cy="1992213"/>
          </a:xfrm>
          <a:prstGeom prst="rect">
            <a:avLst/>
          </a:prstGeom>
        </p:spPr>
      </p:pic>
      <p:pic>
        <p:nvPicPr>
          <p:cNvPr id="6"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64907" y="2447766"/>
            <a:ext cx="2656285" cy="1992213"/>
          </a:xfrm>
          <a:prstGeom prst="rect">
            <a:avLst/>
          </a:prstGeom>
        </p:spPr>
      </p:pic>
    </p:spTree>
    <p:extLst>
      <p:ext uri="{BB962C8B-B14F-4D97-AF65-F5344CB8AC3E}">
        <p14:creationId xmlns:p14="http://schemas.microsoft.com/office/powerpoint/2010/main" val="4167541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SQLite Database Extraction</a:t>
            </a:r>
          </a:p>
        </p:txBody>
      </p:sp>
      <p:sp>
        <p:nvSpPr>
          <p:cNvPr id="3" name="Content Placeholder 2"/>
          <p:cNvSpPr>
            <a:spLocks noGrp="1"/>
          </p:cNvSpPr>
          <p:nvPr>
            <p:ph idx="1"/>
          </p:nvPr>
        </p:nvSpPr>
        <p:spPr/>
        <p:txBody>
          <a:bodyPr/>
          <a:lstStyle/>
          <a:p>
            <a:r>
              <a:rPr lang="en-US" dirty="0"/>
              <a:t>The ability to locate unparsed data from Apps</a:t>
            </a:r>
          </a:p>
          <a:p>
            <a:r>
              <a:rPr lang="en-US" dirty="0" err="1"/>
              <a:t>DCIM_APPLE.plist</a:t>
            </a:r>
            <a:endParaRPr lang="en-US" dirty="0"/>
          </a:p>
          <a:p>
            <a:pPr lvl="1"/>
            <a:r>
              <a:rPr lang="en-US" dirty="0"/>
              <a:t>iOS artifact</a:t>
            </a:r>
          </a:p>
          <a:p>
            <a:pPr lvl="1"/>
            <a:r>
              <a:rPr lang="en-US" dirty="0"/>
              <a:t>Keeps track of the last image or video taken on the device</a:t>
            </a:r>
          </a:p>
          <a:p>
            <a:pPr lvl="1"/>
            <a:r>
              <a:rPr lang="en-US" dirty="0"/>
              <a:t>Can be used to determine if an image or video was taken and then deleted</a:t>
            </a:r>
          </a:p>
        </p:txBody>
      </p:sp>
    </p:spTree>
    <p:extLst>
      <p:ext uri="{BB962C8B-B14F-4D97-AF65-F5344CB8AC3E}">
        <p14:creationId xmlns:p14="http://schemas.microsoft.com/office/powerpoint/2010/main" val="37199404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Knowledge C Database</a:t>
            </a:r>
          </a:p>
        </p:txBody>
      </p:sp>
      <p:sp>
        <p:nvSpPr>
          <p:cNvPr id="3" name="Content Placeholder 2"/>
          <p:cNvSpPr>
            <a:spLocks noGrp="1"/>
          </p:cNvSpPr>
          <p:nvPr>
            <p:ph idx="1"/>
          </p:nvPr>
        </p:nvSpPr>
        <p:spPr/>
        <p:txBody>
          <a:bodyPr/>
          <a:lstStyle/>
          <a:p>
            <a:r>
              <a:rPr lang="en-US" dirty="0"/>
              <a:t>We can get this with the </a:t>
            </a:r>
            <a:r>
              <a:rPr lang="en-US" dirty="0" err="1"/>
              <a:t>GrayKey</a:t>
            </a:r>
            <a:r>
              <a:rPr lang="en-US" dirty="0"/>
              <a:t> Extraction</a:t>
            </a:r>
          </a:p>
          <a:p>
            <a:r>
              <a:rPr lang="en-US" dirty="0"/>
              <a:t>iOS only</a:t>
            </a:r>
          </a:p>
          <a:p>
            <a:r>
              <a:rPr lang="en-US" dirty="0"/>
              <a:t>This log file shows everything that happened on the device</a:t>
            </a:r>
          </a:p>
          <a:p>
            <a:r>
              <a:rPr lang="en-US" dirty="0"/>
              <a:t>This means that even if the suspect deleted a file, the log may show this deletion</a:t>
            </a:r>
          </a:p>
          <a:p>
            <a:r>
              <a:rPr lang="en-US" dirty="0"/>
              <a:t>The log may also show what programs are used and when</a:t>
            </a:r>
          </a:p>
          <a:p>
            <a:r>
              <a:rPr lang="en-US" dirty="0"/>
              <a:t>We can use the log to create a Timeline of user activity on the device</a:t>
            </a:r>
          </a:p>
        </p:txBody>
      </p:sp>
    </p:spTree>
    <p:extLst>
      <p:ext uri="{BB962C8B-B14F-4D97-AF65-F5344CB8AC3E}">
        <p14:creationId xmlns:p14="http://schemas.microsoft.com/office/powerpoint/2010/main" val="27454932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UFED4PC Camera</a:t>
            </a:r>
          </a:p>
        </p:txBody>
      </p:sp>
      <p:sp>
        <p:nvSpPr>
          <p:cNvPr id="3" name="Content Placeholder 2"/>
          <p:cNvSpPr>
            <a:spLocks noGrp="1"/>
          </p:cNvSpPr>
          <p:nvPr>
            <p:ph idx="1"/>
          </p:nvPr>
        </p:nvSpPr>
        <p:spPr/>
        <p:txBody>
          <a:bodyPr/>
          <a:lstStyle/>
          <a:p>
            <a:r>
              <a:rPr lang="en-US" dirty="0"/>
              <a:t>If the data needed if visible on the phone but can not be extracted or parsed</a:t>
            </a:r>
          </a:p>
          <a:p>
            <a:r>
              <a:rPr lang="en-US" dirty="0"/>
              <a:t>Can take Images or Videos of the Phone</a:t>
            </a:r>
          </a:p>
          <a:p>
            <a:pPr marL="0" indent="0">
              <a:buNone/>
            </a:pPr>
            <a:endParaRPr lang="en-US" dirty="0"/>
          </a:p>
        </p:txBody>
      </p:sp>
    </p:spTree>
    <p:extLst>
      <p:ext uri="{BB962C8B-B14F-4D97-AF65-F5344CB8AC3E}">
        <p14:creationId xmlns:p14="http://schemas.microsoft.com/office/powerpoint/2010/main" val="18098352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Locked Devices</a:t>
            </a:r>
          </a:p>
        </p:txBody>
      </p:sp>
      <p:sp>
        <p:nvSpPr>
          <p:cNvPr id="3" name="Content Placeholder 2"/>
          <p:cNvSpPr>
            <a:spLocks noGrp="1"/>
          </p:cNvSpPr>
          <p:nvPr>
            <p:ph idx="1"/>
          </p:nvPr>
        </p:nvSpPr>
        <p:spPr/>
        <p:txBody>
          <a:bodyPr>
            <a:normAutofit/>
          </a:bodyPr>
          <a:lstStyle/>
          <a:p>
            <a:r>
              <a:rPr lang="en-US" dirty="0" err="1"/>
              <a:t>Graykey</a:t>
            </a:r>
            <a:endParaRPr lang="en-US" dirty="0"/>
          </a:p>
          <a:p>
            <a:pPr lvl="1"/>
            <a:r>
              <a:rPr lang="en-US" dirty="0"/>
              <a:t>Can unlock iPhones</a:t>
            </a:r>
          </a:p>
          <a:p>
            <a:pPr lvl="1"/>
            <a:r>
              <a:rPr lang="en-US" dirty="0"/>
              <a:t>Can unlock some Samsung and Motorola phones</a:t>
            </a:r>
          </a:p>
          <a:p>
            <a:pPr lvl="1"/>
            <a:endParaRPr lang="en-US" dirty="0"/>
          </a:p>
          <a:p>
            <a:r>
              <a:rPr lang="en-US" dirty="0"/>
              <a:t>Cellebrite Premium (We should be receiving this soon)</a:t>
            </a:r>
          </a:p>
          <a:p>
            <a:pPr lvl="1"/>
            <a:r>
              <a:rPr lang="en-US" dirty="0"/>
              <a:t>Can unlock iPhones</a:t>
            </a:r>
          </a:p>
          <a:p>
            <a:pPr lvl="1"/>
            <a:r>
              <a:rPr lang="en-US" dirty="0"/>
              <a:t>Can unlock many Android phones</a:t>
            </a:r>
          </a:p>
        </p:txBody>
      </p:sp>
    </p:spTree>
    <p:extLst>
      <p:ext uri="{BB962C8B-B14F-4D97-AF65-F5344CB8AC3E}">
        <p14:creationId xmlns:p14="http://schemas.microsoft.com/office/powerpoint/2010/main" val="9645630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Broken Phones</a:t>
            </a:r>
          </a:p>
        </p:txBody>
      </p:sp>
      <p:sp>
        <p:nvSpPr>
          <p:cNvPr id="3" name="Content Placeholder 2"/>
          <p:cNvSpPr>
            <a:spLocks noGrp="1"/>
          </p:cNvSpPr>
          <p:nvPr>
            <p:ph idx="1"/>
          </p:nvPr>
        </p:nvSpPr>
        <p:spPr/>
        <p:txBody>
          <a:bodyPr>
            <a:normAutofit/>
          </a:bodyPr>
          <a:lstStyle/>
          <a:p>
            <a:r>
              <a:rPr lang="en-US" dirty="0"/>
              <a:t>Extractions from broken phones</a:t>
            </a:r>
          </a:p>
          <a:p>
            <a:pPr lvl="1"/>
            <a:r>
              <a:rPr lang="en-US" dirty="0"/>
              <a:t>The ability to extract data off of phones with broken screen</a:t>
            </a:r>
          </a:p>
          <a:p>
            <a:pPr lvl="1"/>
            <a:r>
              <a:rPr lang="en-US" dirty="0"/>
              <a:t>The ability to extract data off phones that no longer boot</a:t>
            </a:r>
          </a:p>
        </p:txBody>
      </p:sp>
    </p:spTree>
    <p:extLst>
      <p:ext uri="{BB962C8B-B14F-4D97-AF65-F5344CB8AC3E}">
        <p14:creationId xmlns:p14="http://schemas.microsoft.com/office/powerpoint/2010/main" val="23595902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Computers and Laptops</a:t>
            </a:r>
          </a:p>
        </p:txBody>
      </p:sp>
      <p:sp>
        <p:nvSpPr>
          <p:cNvPr id="3" name="Content Placeholder 2"/>
          <p:cNvSpPr>
            <a:spLocks noGrp="1"/>
          </p:cNvSpPr>
          <p:nvPr>
            <p:ph idx="1"/>
          </p:nvPr>
        </p:nvSpPr>
        <p:spPr/>
        <p:txBody>
          <a:bodyPr/>
          <a:lstStyle/>
          <a:p>
            <a:r>
              <a:rPr lang="en-US" dirty="0"/>
              <a:t>We can do a full physical extraction from these devices</a:t>
            </a:r>
          </a:p>
          <a:p>
            <a:r>
              <a:rPr lang="en-US" dirty="0"/>
              <a:t>May hold evidence from phones if the devices were synched</a:t>
            </a:r>
          </a:p>
          <a:p>
            <a:r>
              <a:rPr lang="en-US" dirty="0"/>
              <a:t>May hold evidence of files on Cloud Services like OneDrive or Dropbox</a:t>
            </a:r>
          </a:p>
          <a:p>
            <a:r>
              <a:rPr lang="en-US" dirty="0"/>
              <a:t>We can retrieved deleted data from these device</a:t>
            </a:r>
          </a:p>
        </p:txBody>
      </p:sp>
    </p:spTree>
    <p:extLst>
      <p:ext uri="{BB962C8B-B14F-4D97-AF65-F5344CB8AC3E}">
        <p14:creationId xmlns:p14="http://schemas.microsoft.com/office/powerpoint/2010/main" val="31523297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a:extLst>
              <a:ext uri="{FF2B5EF4-FFF2-40B4-BE49-F238E27FC236}">
                <a16:creationId xmlns:a16="http://schemas.microsoft.com/office/drawing/2014/main" id="{D2C97C0E-65D2-4C5B-A5AF-54C9A5E790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54317"/>
          <a:stretch>
            <a:fillRect/>
          </a:stretch>
        </p:blipFill>
        <p:spPr bwMode="auto">
          <a:xfrm>
            <a:off x="-595" y="-20239"/>
            <a:ext cx="9144000" cy="96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C1C3D11-C18A-4865-9DE9-6D0834DFDA16}"/>
              </a:ext>
            </a:extLst>
          </p:cNvPr>
          <p:cNvSpPr txBox="1"/>
          <p:nvPr/>
        </p:nvSpPr>
        <p:spPr>
          <a:xfrm>
            <a:off x="345743" y="312495"/>
            <a:ext cx="8125300" cy="369332"/>
          </a:xfrm>
          <a:prstGeom prst="rect">
            <a:avLst/>
          </a:prstGeom>
          <a:noFill/>
        </p:spPr>
        <p:txBody>
          <a:bodyPr wrap="square" rtlCol="0">
            <a:spAutoFit/>
          </a:bodyPr>
          <a:lstStyle/>
          <a:p>
            <a:r>
              <a:rPr lang="en-US" u="sng" spc="600" dirty="0">
                <a:solidFill>
                  <a:schemeClr val="bg1"/>
                </a:solidFill>
              </a:rPr>
              <a:t>OHS | Agenda</a:t>
            </a:r>
          </a:p>
        </p:txBody>
      </p:sp>
      <p:sp>
        <p:nvSpPr>
          <p:cNvPr id="45" name="Slide Number Placeholder 1">
            <a:extLst>
              <a:ext uri="{FF2B5EF4-FFF2-40B4-BE49-F238E27FC236}">
                <a16:creationId xmlns:a16="http://schemas.microsoft.com/office/drawing/2014/main" id="{682D5BD0-E09E-4A01-BD95-D3BB12254242}"/>
              </a:ext>
            </a:extLst>
          </p:cNvPr>
          <p:cNvSpPr txBox="1">
            <a:spLocks/>
          </p:cNvSpPr>
          <p:nvPr/>
        </p:nvSpPr>
        <p:spPr>
          <a:xfrm>
            <a:off x="6696347" y="649668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9" name="Footer Placeholder 4">
            <a:extLst>
              <a:ext uri="{FF2B5EF4-FFF2-40B4-BE49-F238E27FC236}">
                <a16:creationId xmlns:a16="http://schemas.microsoft.com/office/drawing/2014/main" id="{01BC639C-002E-4FBE-BEF7-AB147746BD03}"/>
              </a:ext>
            </a:extLst>
          </p:cNvPr>
          <p:cNvSpPr txBox="1">
            <a:spLocks/>
          </p:cNvSpPr>
          <p:nvPr/>
        </p:nvSpPr>
        <p:spPr>
          <a:xfrm>
            <a:off x="3123605" y="-68505"/>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r>
              <a:rPr lang="en-US" sz="1100" b="1" dirty="0">
                <a:solidFill>
                  <a:srgbClr val="008000"/>
                </a:solidFill>
              </a:rPr>
              <a:t>UNCLASSIFIED</a:t>
            </a:r>
            <a:endParaRPr lang="en-US" sz="1100" dirty="0">
              <a:solidFill>
                <a:prstClr val="black">
                  <a:tint val="75000"/>
                </a:prstClr>
              </a:solidFill>
            </a:endParaRPr>
          </a:p>
        </p:txBody>
      </p:sp>
      <p:sp>
        <p:nvSpPr>
          <p:cNvPr id="60" name="Footer Placeholder 4">
            <a:extLst>
              <a:ext uri="{FF2B5EF4-FFF2-40B4-BE49-F238E27FC236}">
                <a16:creationId xmlns:a16="http://schemas.microsoft.com/office/drawing/2014/main" id="{CA6BC8E3-1AFC-46F0-A34C-E26BD3EF6747}"/>
              </a:ext>
            </a:extLst>
          </p:cNvPr>
          <p:cNvSpPr txBox="1">
            <a:spLocks/>
          </p:cNvSpPr>
          <p:nvPr/>
        </p:nvSpPr>
        <p:spPr>
          <a:xfrm>
            <a:off x="3446501" y="6561527"/>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r>
              <a:rPr lang="en-US" sz="1100" b="1" dirty="0">
                <a:solidFill>
                  <a:srgbClr val="008000"/>
                </a:solidFill>
              </a:rPr>
              <a:t>UNCLASSIFIED</a:t>
            </a:r>
            <a:endParaRPr lang="en-US" sz="1100" dirty="0">
              <a:solidFill>
                <a:prstClr val="black">
                  <a:tint val="75000"/>
                </a:prstClr>
              </a:solidFill>
            </a:endParaRPr>
          </a:p>
        </p:txBody>
      </p:sp>
      <p:sp>
        <p:nvSpPr>
          <p:cNvPr id="4" name="TextBox 3">
            <a:extLst>
              <a:ext uri="{FF2B5EF4-FFF2-40B4-BE49-F238E27FC236}">
                <a16:creationId xmlns:a16="http://schemas.microsoft.com/office/drawing/2014/main" id="{4B6A318B-DBDC-72F3-2678-DC2CEA5AE4D8}"/>
              </a:ext>
            </a:extLst>
          </p:cNvPr>
          <p:cNvSpPr txBox="1"/>
          <p:nvPr/>
        </p:nvSpPr>
        <p:spPr>
          <a:xfrm>
            <a:off x="691022" y="1014561"/>
            <a:ext cx="8406557" cy="5061386"/>
          </a:xfrm>
          <a:prstGeom prst="rect">
            <a:avLst/>
          </a:prstGeom>
          <a:noFill/>
        </p:spPr>
        <p:txBody>
          <a:bodyPr wrap="square" rtlCol="0">
            <a:spAutoFit/>
          </a:bodyPr>
          <a:lstStyle/>
          <a:p>
            <a:pPr algn="just"/>
            <a:endParaRPr lang="en-US" sz="3200" dirty="0">
              <a:solidFill>
                <a:prstClr val="white"/>
              </a:solidFill>
              <a:latin typeface="News Gothic MT"/>
            </a:endParaRPr>
          </a:p>
          <a:p>
            <a:pPr marL="1371600" marR="0" indent="-1371600">
              <a:spcBef>
                <a:spcPts val="0"/>
              </a:spcBef>
              <a:spcAft>
                <a:spcPts val="0"/>
              </a:spcAft>
              <a:tabLst>
                <a:tab pos="685800" algn="l"/>
                <a:tab pos="1028700" algn="l"/>
              </a:tabLst>
            </a:pPr>
            <a:r>
              <a:rPr lang="en-US" sz="1200" b="1" i="1" dirty="0">
                <a:effectLst/>
                <a:latin typeface="Cambria" panose="02040503050406030204" pitchFamily="18" charset="0"/>
                <a:ea typeface="Cambria" panose="02040503050406030204" pitchFamily="18" charset="0"/>
                <a:cs typeface="Cambria" panose="02040503050406030204" pitchFamily="18" charset="0"/>
              </a:rPr>
              <a:t>08:00	Networking </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08:30	Welcome, Administrative Remarks, Event Overview; Administrator Frank Pace</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08:45	</a:t>
            </a:r>
            <a:r>
              <a:rPr lang="en-US" sz="1200" b="1" dirty="0">
                <a:effectLst/>
                <a:highlight>
                  <a:srgbClr val="FFFF00"/>
                </a:highlight>
                <a:latin typeface="Cambria" panose="02040503050406030204" pitchFamily="18" charset="0"/>
                <a:ea typeface="Cambria" panose="02040503050406030204" pitchFamily="18" charset="0"/>
                <a:cs typeface="Cambria" panose="02040503050406030204" pitchFamily="18" charset="0"/>
              </a:rPr>
              <a:t>Threat Overview – Hawaii Statewide Threat Assessment; Criminal Intelligence Analyst, Molly Smith</a:t>
            </a:r>
            <a:endParaRPr lang="en-US" sz="1400" b="1" dirty="0">
              <a:effectLst/>
              <a:highlight>
                <a:srgbClr val="FFFF00"/>
              </a:highligh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09:15	Office of Homeland Security </a:t>
            </a:r>
            <a:r>
              <a:rPr lang="en-US" sz="1200" b="1" dirty="0">
                <a:latin typeface="Cambria" panose="02040503050406030204" pitchFamily="18" charset="0"/>
                <a:ea typeface="Cambria" panose="02040503050406030204" pitchFamily="18" charset="0"/>
                <a:cs typeface="Cambria" panose="02040503050406030204" pitchFamily="18" charset="0"/>
              </a:rPr>
              <a:t>I</a:t>
            </a:r>
            <a:r>
              <a:rPr lang="en-US" sz="1200" b="1" dirty="0">
                <a:effectLst/>
                <a:latin typeface="Cambria" panose="02040503050406030204" pitchFamily="18" charset="0"/>
                <a:ea typeface="Cambria" panose="02040503050406030204" pitchFamily="18" charset="0"/>
                <a:cs typeface="Cambria" panose="02040503050406030204" pitchFamily="18" charset="0"/>
              </a:rPr>
              <a:t>nitiatives; Planning and Operations Chief, Jimmie Collins</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742950" marR="0" lvl="1" indent="-285750">
              <a:spcBef>
                <a:spcPts val="0"/>
              </a:spcBef>
              <a:spcAft>
                <a:spcPts val="0"/>
              </a:spcAft>
              <a:buFont typeface="Courier New" panose="02070309020205020404" pitchFamily="49" charset="0"/>
              <a:buChar char="o"/>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Near Term Planning Priorities </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742950" marR="0" lvl="1" indent="-285750">
              <a:spcBef>
                <a:spcPts val="0"/>
              </a:spcBef>
              <a:spcAft>
                <a:spcPts val="0"/>
              </a:spcAft>
              <a:buFont typeface="Courier New" panose="02070309020205020404" pitchFamily="49" charset="0"/>
              <a:buChar char="o"/>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Annual Homeland Security Summit </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742950" marR="0" lvl="1" indent="-285750">
              <a:spcBef>
                <a:spcPts val="0"/>
              </a:spcBef>
              <a:spcAft>
                <a:spcPts val="0"/>
              </a:spcAft>
              <a:buFont typeface="Courier New" panose="02070309020205020404" pitchFamily="49" charset="0"/>
              <a:buChar char="o"/>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Defense Community Infrastructure Pilot Program</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742950" marR="0" lvl="1" indent="-285750">
              <a:spcBef>
                <a:spcPts val="0"/>
              </a:spcBef>
              <a:spcAft>
                <a:spcPts val="0"/>
              </a:spcAft>
              <a:buFont typeface="Courier New" panose="02070309020205020404" pitchFamily="49" charset="0"/>
              <a:buChar char="o"/>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Critical Infrastructure Assessment Cadre </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742950" marR="0" lvl="1" indent="-285750">
              <a:spcBef>
                <a:spcPts val="0"/>
              </a:spcBef>
              <a:spcAft>
                <a:spcPts val="0"/>
              </a:spcAft>
              <a:buFont typeface="Courier New" panose="02070309020205020404" pitchFamily="49" charset="0"/>
              <a:buChar char="o"/>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Calendar of Events</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i="1" dirty="0">
                <a:effectLst/>
                <a:latin typeface="Cambria" panose="02040503050406030204" pitchFamily="18" charset="0"/>
                <a:ea typeface="Cambria" panose="02040503050406030204" pitchFamily="18" charset="0"/>
                <a:cs typeface="Cambria" panose="02040503050406030204" pitchFamily="18" charset="0"/>
              </a:rPr>
              <a:t>10:00	Break</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10:15 	Honolulu Police Department Cyber Crime Unit; Detective Thomas (Tommy) </a:t>
            </a:r>
            <a:r>
              <a:rPr lang="en-US" sz="1200" b="1" dirty="0" err="1">
                <a:effectLst/>
                <a:latin typeface="Cambria" panose="02040503050406030204" pitchFamily="18" charset="0"/>
                <a:ea typeface="Cambria" panose="02040503050406030204" pitchFamily="18" charset="0"/>
                <a:cs typeface="Cambria" panose="02040503050406030204" pitchFamily="18" charset="0"/>
              </a:rPr>
              <a:t>Iinuma</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11:00	Targeted Violence Prevention; UHWO Behavior Intervention Team Chair, Beverly Baligad</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i="1" dirty="0">
                <a:effectLst/>
                <a:latin typeface="Cambria" panose="02040503050406030204" pitchFamily="18" charset="0"/>
                <a:ea typeface="Cambria" panose="02040503050406030204" pitchFamily="18" charset="0"/>
                <a:cs typeface="Cambria" panose="02040503050406030204" pitchFamily="18" charset="0"/>
              </a:rPr>
              <a:t>11:45	Lunch Break</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13:00	Port resiliency and the Port Restoration Task Force; Hawaii Emergency Management Agency Administrator, James Barros</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13:45	Joint Terrorism Task Force overview; JTTF Coordinator, Earl Asato </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i="1" dirty="0">
                <a:effectLst/>
                <a:latin typeface="Cambria" panose="02040503050406030204" pitchFamily="18" charset="0"/>
                <a:ea typeface="Cambria" panose="02040503050406030204" pitchFamily="18" charset="0"/>
                <a:cs typeface="Cambria" panose="02040503050406030204" pitchFamily="18" charset="0"/>
              </a:rPr>
              <a:t>14:30	Break</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14:45	Introduction to the new state Department of Law Enforcement; Director, Jordan Lowe</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i="1" dirty="0">
                <a:effectLst/>
                <a:latin typeface="Cambria" panose="02040503050406030204" pitchFamily="18" charset="0"/>
                <a:ea typeface="Cambria" panose="02040503050406030204" pitchFamily="18" charset="0"/>
                <a:cs typeface="Cambria" panose="02040503050406030204" pitchFamily="18" charset="0"/>
              </a:rPr>
              <a:t>15:15	Open Discussion</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15:45	Closing Comments, Administrator Frank Pace</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i="1" dirty="0">
                <a:effectLst/>
                <a:latin typeface="Cambria" panose="02040503050406030204" pitchFamily="18" charset="0"/>
                <a:ea typeface="Cambria" panose="02040503050406030204" pitchFamily="18" charset="0"/>
                <a:cs typeface="Cambria" panose="02040503050406030204" pitchFamily="18" charset="0"/>
              </a:rPr>
              <a:t>16:00	Adjourn</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R="0" lvl="0" algn="just">
              <a:lnSpc>
                <a:spcPct val="150000"/>
              </a:lnSpc>
              <a:spcBef>
                <a:spcPts val="0"/>
              </a:spcBef>
              <a:spcAft>
                <a:spcPts val="0"/>
              </a:spcAft>
            </a:pPr>
            <a:endParaRPr lang="en-US" sz="2000" b="1" cap="all"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265323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RAM Analysis</a:t>
            </a:r>
          </a:p>
        </p:txBody>
      </p:sp>
      <p:sp>
        <p:nvSpPr>
          <p:cNvPr id="3" name="Content Placeholder 2"/>
          <p:cNvSpPr>
            <a:spLocks noGrp="1"/>
          </p:cNvSpPr>
          <p:nvPr>
            <p:ph idx="1"/>
          </p:nvPr>
        </p:nvSpPr>
        <p:spPr/>
        <p:txBody>
          <a:bodyPr/>
          <a:lstStyle/>
          <a:p>
            <a:r>
              <a:rPr lang="en-US" dirty="0"/>
              <a:t>We can analyze RAM memory using Volatility 3</a:t>
            </a:r>
          </a:p>
          <a:p>
            <a:pPr lvl="1"/>
            <a:r>
              <a:rPr lang="en-US" dirty="0"/>
              <a:t>Important information can be located in RAM that may no longer be accessible on the hard drive.</a:t>
            </a:r>
          </a:p>
          <a:p>
            <a:pPr lvl="1"/>
            <a:r>
              <a:rPr lang="en-US" dirty="0"/>
              <a:t>Files may be in RAM that are no longer on the drive</a:t>
            </a:r>
          </a:p>
        </p:txBody>
      </p:sp>
    </p:spTree>
    <p:extLst>
      <p:ext uri="{BB962C8B-B14F-4D97-AF65-F5344CB8AC3E}">
        <p14:creationId xmlns:p14="http://schemas.microsoft.com/office/powerpoint/2010/main" val="22426104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DVR Extraction</a:t>
            </a:r>
          </a:p>
        </p:txBody>
      </p:sp>
      <p:sp>
        <p:nvSpPr>
          <p:cNvPr id="3" name="Content Placeholder 2"/>
          <p:cNvSpPr>
            <a:spLocks noGrp="1"/>
          </p:cNvSpPr>
          <p:nvPr>
            <p:ph idx="1"/>
          </p:nvPr>
        </p:nvSpPr>
        <p:spPr/>
        <p:txBody>
          <a:bodyPr/>
          <a:lstStyle/>
          <a:p>
            <a:r>
              <a:rPr lang="en-US" dirty="0"/>
              <a:t>We use DVR Examiner to extract video from DVRs</a:t>
            </a:r>
          </a:p>
          <a:p>
            <a:pPr lvl="1"/>
            <a:r>
              <a:rPr lang="en-US" dirty="0"/>
              <a:t>This will work on locked DVRs</a:t>
            </a:r>
          </a:p>
          <a:p>
            <a:pPr lvl="1"/>
            <a:r>
              <a:rPr lang="en-US" dirty="0"/>
              <a:t>Broken DVRs if the hard drive is still working</a:t>
            </a:r>
          </a:p>
          <a:p>
            <a:pPr lvl="1"/>
            <a:r>
              <a:rPr lang="en-US" dirty="0"/>
              <a:t>Supports many DVR systems</a:t>
            </a:r>
          </a:p>
          <a:p>
            <a:endParaRPr lang="en-US" dirty="0"/>
          </a:p>
        </p:txBody>
      </p:sp>
    </p:spTree>
    <p:extLst>
      <p:ext uri="{BB962C8B-B14F-4D97-AF65-F5344CB8AC3E}">
        <p14:creationId xmlns:p14="http://schemas.microsoft.com/office/powerpoint/2010/main" val="4655585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Vehicle Forensics (BERLA)</a:t>
            </a:r>
          </a:p>
        </p:txBody>
      </p:sp>
      <p:sp>
        <p:nvSpPr>
          <p:cNvPr id="3" name="Content Placeholder 2"/>
          <p:cNvSpPr>
            <a:spLocks noGrp="1"/>
          </p:cNvSpPr>
          <p:nvPr>
            <p:ph idx="1"/>
          </p:nvPr>
        </p:nvSpPr>
        <p:spPr/>
        <p:txBody>
          <a:bodyPr/>
          <a:lstStyle/>
          <a:p>
            <a:r>
              <a:rPr lang="en-US" dirty="0"/>
              <a:t>We can extract data from the Infotainment center of some vehicles</a:t>
            </a:r>
          </a:p>
          <a:p>
            <a:r>
              <a:rPr lang="en-US" dirty="0"/>
              <a:t>The information may include the following:</a:t>
            </a:r>
          </a:p>
          <a:p>
            <a:pPr lvl="1"/>
            <a:r>
              <a:rPr lang="en-US" dirty="0"/>
              <a:t>GPS Location</a:t>
            </a:r>
          </a:p>
          <a:p>
            <a:pPr lvl="1"/>
            <a:r>
              <a:rPr lang="en-US" dirty="0"/>
              <a:t>Contacts</a:t>
            </a:r>
          </a:p>
          <a:p>
            <a:pPr lvl="1"/>
            <a:r>
              <a:rPr lang="en-US" dirty="0"/>
              <a:t>Videos and Images</a:t>
            </a:r>
          </a:p>
          <a:p>
            <a:pPr lvl="1"/>
            <a:r>
              <a:rPr lang="en-US" dirty="0"/>
              <a:t>Massages from phones</a:t>
            </a:r>
          </a:p>
          <a:p>
            <a:pPr lvl="1"/>
            <a:r>
              <a:rPr lang="en-US" dirty="0"/>
              <a:t>Vehicle Events</a:t>
            </a:r>
          </a:p>
          <a:p>
            <a:pPr lvl="1"/>
            <a:r>
              <a:rPr lang="en-US" dirty="0"/>
              <a:t>Connected Devices</a:t>
            </a:r>
          </a:p>
          <a:p>
            <a:endParaRPr lang="en-US" dirty="0"/>
          </a:p>
        </p:txBody>
      </p:sp>
    </p:spTree>
    <p:extLst>
      <p:ext uri="{BB962C8B-B14F-4D97-AF65-F5344CB8AC3E}">
        <p14:creationId xmlns:p14="http://schemas.microsoft.com/office/powerpoint/2010/main" val="10756843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Skimmer Detection</a:t>
            </a:r>
          </a:p>
        </p:txBody>
      </p:sp>
      <p:sp>
        <p:nvSpPr>
          <p:cNvPr id="3" name="Content Placeholder 2"/>
          <p:cNvSpPr>
            <a:spLocks noGrp="1"/>
          </p:cNvSpPr>
          <p:nvPr>
            <p:ph idx="1"/>
          </p:nvPr>
        </p:nvSpPr>
        <p:spPr/>
        <p:txBody>
          <a:bodyPr/>
          <a:lstStyle/>
          <a:p>
            <a:r>
              <a:rPr lang="en-US" dirty="0"/>
              <a:t>We can track Bluetooth skimmers using a tool proved by the NCFI</a:t>
            </a:r>
          </a:p>
          <a:p>
            <a:pPr lvl="1"/>
            <a:r>
              <a:rPr lang="en-US" dirty="0"/>
              <a:t>Drive or walk around an area were the skimmers may be installed</a:t>
            </a:r>
          </a:p>
        </p:txBody>
      </p:sp>
    </p:spTree>
    <p:extLst>
      <p:ext uri="{BB962C8B-B14F-4D97-AF65-F5344CB8AC3E}">
        <p14:creationId xmlns:p14="http://schemas.microsoft.com/office/powerpoint/2010/main" val="340753417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Mega Search</a:t>
            </a:r>
          </a:p>
        </p:txBody>
      </p:sp>
      <p:sp>
        <p:nvSpPr>
          <p:cNvPr id="3" name="Content Placeholder 2"/>
          <p:cNvSpPr>
            <a:spLocks noGrp="1"/>
          </p:cNvSpPr>
          <p:nvPr>
            <p:ph idx="1"/>
          </p:nvPr>
        </p:nvSpPr>
        <p:spPr/>
        <p:txBody>
          <a:bodyPr/>
          <a:lstStyle/>
          <a:p>
            <a:r>
              <a:rPr lang="en-US" dirty="0"/>
              <a:t>We have a program that is designed to located torrent download files based on the file HASH and size</a:t>
            </a:r>
          </a:p>
          <a:p>
            <a:r>
              <a:rPr lang="en-US" dirty="0"/>
              <a:t>This is much faster than any other tool and can complete a computer in 2 to 3 minutes</a:t>
            </a:r>
          </a:p>
          <a:p>
            <a:r>
              <a:rPr lang="en-US" dirty="0"/>
              <a:t>This can be used on-scene to determine which computers to take as evidence</a:t>
            </a:r>
          </a:p>
        </p:txBody>
      </p:sp>
    </p:spTree>
    <p:extLst>
      <p:ext uri="{BB962C8B-B14F-4D97-AF65-F5344CB8AC3E}">
        <p14:creationId xmlns:p14="http://schemas.microsoft.com/office/powerpoint/2010/main" val="9385965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Mega Parser</a:t>
            </a:r>
          </a:p>
        </p:txBody>
      </p:sp>
      <p:sp>
        <p:nvSpPr>
          <p:cNvPr id="3" name="Content Placeholder 2"/>
          <p:cNvSpPr>
            <a:spLocks noGrp="1"/>
          </p:cNvSpPr>
          <p:nvPr>
            <p:ph idx="1"/>
          </p:nvPr>
        </p:nvSpPr>
        <p:spPr/>
        <p:txBody>
          <a:bodyPr/>
          <a:lstStyle/>
          <a:p>
            <a:r>
              <a:rPr lang="en-US" dirty="0"/>
              <a:t>We have a program that is designed to parse large amounts of data for evidence</a:t>
            </a:r>
          </a:p>
          <a:p>
            <a:r>
              <a:rPr lang="en-US" dirty="0"/>
              <a:t>This can be used on the following</a:t>
            </a:r>
          </a:p>
          <a:p>
            <a:pPr lvl="1"/>
            <a:r>
              <a:rPr lang="en-US" dirty="0"/>
              <a:t>Search Warrant Returns</a:t>
            </a:r>
          </a:p>
          <a:p>
            <a:pPr lvl="1"/>
            <a:r>
              <a:rPr lang="en-US" dirty="0"/>
              <a:t>Cellular Phone Extractions</a:t>
            </a:r>
          </a:p>
          <a:p>
            <a:pPr lvl="1"/>
            <a:r>
              <a:rPr lang="en-US" dirty="0"/>
              <a:t>Volatile Data Collections such as </a:t>
            </a:r>
            <a:r>
              <a:rPr lang="en-US" dirty="0" err="1"/>
              <a:t>Kape</a:t>
            </a:r>
            <a:endParaRPr lang="en-US" dirty="0"/>
          </a:p>
          <a:p>
            <a:r>
              <a:rPr lang="en-US" dirty="0"/>
              <a:t>The program can process RAM memory and put the results in a database</a:t>
            </a:r>
          </a:p>
          <a:p>
            <a:r>
              <a:rPr lang="en-US" dirty="0"/>
              <a:t>Can import CSV files and </a:t>
            </a:r>
            <a:r>
              <a:rPr lang="en-US" dirty="0" err="1"/>
              <a:t>Kape</a:t>
            </a:r>
            <a:r>
              <a:rPr lang="en-US" dirty="0"/>
              <a:t> directly into a database</a:t>
            </a:r>
          </a:p>
        </p:txBody>
      </p:sp>
    </p:spTree>
    <p:extLst>
      <p:ext uri="{BB962C8B-B14F-4D97-AF65-F5344CB8AC3E}">
        <p14:creationId xmlns:p14="http://schemas.microsoft.com/office/powerpoint/2010/main" val="197006142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spTree>
    <p:extLst>
      <p:ext uri="{BB962C8B-B14F-4D97-AF65-F5344CB8AC3E}">
        <p14:creationId xmlns:p14="http://schemas.microsoft.com/office/powerpoint/2010/main" val="113799053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a:extLst>
              <a:ext uri="{FF2B5EF4-FFF2-40B4-BE49-F238E27FC236}">
                <a16:creationId xmlns:a16="http://schemas.microsoft.com/office/drawing/2014/main" id="{D2C97C0E-65D2-4C5B-A5AF-54C9A5E790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54317"/>
          <a:stretch>
            <a:fillRect/>
          </a:stretch>
        </p:blipFill>
        <p:spPr bwMode="auto">
          <a:xfrm>
            <a:off x="-595" y="-20239"/>
            <a:ext cx="9144000" cy="96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C1C3D11-C18A-4865-9DE9-6D0834DFDA16}"/>
              </a:ext>
            </a:extLst>
          </p:cNvPr>
          <p:cNvSpPr txBox="1"/>
          <p:nvPr/>
        </p:nvSpPr>
        <p:spPr>
          <a:xfrm>
            <a:off x="345743" y="312495"/>
            <a:ext cx="8125300" cy="369332"/>
          </a:xfrm>
          <a:prstGeom prst="rect">
            <a:avLst/>
          </a:prstGeom>
          <a:noFill/>
        </p:spPr>
        <p:txBody>
          <a:bodyPr wrap="square" rtlCol="0">
            <a:spAutoFit/>
          </a:bodyPr>
          <a:lstStyle/>
          <a:p>
            <a:r>
              <a:rPr lang="en-US" u="sng" spc="600" dirty="0">
                <a:solidFill>
                  <a:schemeClr val="bg1"/>
                </a:solidFill>
              </a:rPr>
              <a:t>OHS | Agenda</a:t>
            </a:r>
          </a:p>
        </p:txBody>
      </p:sp>
      <p:sp>
        <p:nvSpPr>
          <p:cNvPr id="45" name="Slide Number Placeholder 1">
            <a:extLst>
              <a:ext uri="{FF2B5EF4-FFF2-40B4-BE49-F238E27FC236}">
                <a16:creationId xmlns:a16="http://schemas.microsoft.com/office/drawing/2014/main" id="{682D5BD0-E09E-4A01-BD95-D3BB12254242}"/>
              </a:ext>
            </a:extLst>
          </p:cNvPr>
          <p:cNvSpPr txBox="1">
            <a:spLocks/>
          </p:cNvSpPr>
          <p:nvPr/>
        </p:nvSpPr>
        <p:spPr>
          <a:xfrm>
            <a:off x="6696347" y="649668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9" name="Footer Placeholder 4">
            <a:extLst>
              <a:ext uri="{FF2B5EF4-FFF2-40B4-BE49-F238E27FC236}">
                <a16:creationId xmlns:a16="http://schemas.microsoft.com/office/drawing/2014/main" id="{01BC639C-002E-4FBE-BEF7-AB147746BD03}"/>
              </a:ext>
            </a:extLst>
          </p:cNvPr>
          <p:cNvSpPr txBox="1">
            <a:spLocks/>
          </p:cNvSpPr>
          <p:nvPr/>
        </p:nvSpPr>
        <p:spPr>
          <a:xfrm>
            <a:off x="3123605" y="-68505"/>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r>
              <a:rPr lang="en-US" sz="1100" b="1" dirty="0">
                <a:solidFill>
                  <a:srgbClr val="008000"/>
                </a:solidFill>
              </a:rPr>
              <a:t>UNCLASSIFIED</a:t>
            </a:r>
            <a:endParaRPr lang="en-US" sz="1100" dirty="0">
              <a:solidFill>
                <a:prstClr val="black">
                  <a:tint val="75000"/>
                </a:prstClr>
              </a:solidFill>
            </a:endParaRPr>
          </a:p>
        </p:txBody>
      </p:sp>
      <p:sp>
        <p:nvSpPr>
          <p:cNvPr id="60" name="Footer Placeholder 4">
            <a:extLst>
              <a:ext uri="{FF2B5EF4-FFF2-40B4-BE49-F238E27FC236}">
                <a16:creationId xmlns:a16="http://schemas.microsoft.com/office/drawing/2014/main" id="{CA6BC8E3-1AFC-46F0-A34C-E26BD3EF6747}"/>
              </a:ext>
            </a:extLst>
          </p:cNvPr>
          <p:cNvSpPr txBox="1">
            <a:spLocks/>
          </p:cNvSpPr>
          <p:nvPr/>
        </p:nvSpPr>
        <p:spPr>
          <a:xfrm>
            <a:off x="3446501" y="6561527"/>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r>
              <a:rPr lang="en-US" sz="1100" b="1" dirty="0">
                <a:solidFill>
                  <a:srgbClr val="008000"/>
                </a:solidFill>
              </a:rPr>
              <a:t>UNCLASSIFIED</a:t>
            </a:r>
            <a:endParaRPr lang="en-US" sz="1100" dirty="0">
              <a:solidFill>
                <a:prstClr val="black">
                  <a:tint val="75000"/>
                </a:prstClr>
              </a:solidFill>
            </a:endParaRPr>
          </a:p>
        </p:txBody>
      </p:sp>
      <p:sp>
        <p:nvSpPr>
          <p:cNvPr id="4" name="TextBox 3">
            <a:extLst>
              <a:ext uri="{FF2B5EF4-FFF2-40B4-BE49-F238E27FC236}">
                <a16:creationId xmlns:a16="http://schemas.microsoft.com/office/drawing/2014/main" id="{4B6A318B-DBDC-72F3-2678-DC2CEA5AE4D8}"/>
              </a:ext>
            </a:extLst>
          </p:cNvPr>
          <p:cNvSpPr txBox="1"/>
          <p:nvPr/>
        </p:nvSpPr>
        <p:spPr>
          <a:xfrm>
            <a:off x="691022" y="1014561"/>
            <a:ext cx="8406557" cy="5061386"/>
          </a:xfrm>
          <a:prstGeom prst="rect">
            <a:avLst/>
          </a:prstGeom>
          <a:noFill/>
        </p:spPr>
        <p:txBody>
          <a:bodyPr wrap="square" rtlCol="0">
            <a:spAutoFit/>
          </a:bodyPr>
          <a:lstStyle/>
          <a:p>
            <a:pPr algn="just"/>
            <a:endParaRPr lang="en-US" sz="3200" dirty="0">
              <a:solidFill>
                <a:prstClr val="white"/>
              </a:solidFill>
              <a:latin typeface="News Gothic MT"/>
            </a:endParaRPr>
          </a:p>
          <a:p>
            <a:pPr marL="1371600" marR="0" indent="-1371600">
              <a:spcBef>
                <a:spcPts val="0"/>
              </a:spcBef>
              <a:spcAft>
                <a:spcPts val="0"/>
              </a:spcAft>
              <a:tabLst>
                <a:tab pos="685800" algn="l"/>
                <a:tab pos="1028700" algn="l"/>
              </a:tabLst>
            </a:pPr>
            <a:r>
              <a:rPr lang="en-US" sz="1200" b="1" i="1" dirty="0">
                <a:effectLst/>
                <a:latin typeface="Cambria" panose="02040503050406030204" pitchFamily="18" charset="0"/>
                <a:ea typeface="Cambria" panose="02040503050406030204" pitchFamily="18" charset="0"/>
                <a:cs typeface="Cambria" panose="02040503050406030204" pitchFamily="18" charset="0"/>
              </a:rPr>
              <a:t>08:00	Networking </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08:30	Welcome, Administrative Remarks, Event Overview; Administrator Frank Pace</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08:45	Threat Overview – Hawaii Statewide Threat Assessment; Criminal Intelligence Analyst, Molly Smith</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09:15	Office of Homeland Security </a:t>
            </a:r>
            <a:r>
              <a:rPr lang="en-US" sz="1200" b="1" dirty="0">
                <a:latin typeface="Cambria" panose="02040503050406030204" pitchFamily="18" charset="0"/>
                <a:ea typeface="Cambria" panose="02040503050406030204" pitchFamily="18" charset="0"/>
                <a:cs typeface="Cambria" panose="02040503050406030204" pitchFamily="18" charset="0"/>
              </a:rPr>
              <a:t>I</a:t>
            </a:r>
            <a:r>
              <a:rPr lang="en-US" sz="1200" b="1" dirty="0">
                <a:effectLst/>
                <a:latin typeface="Cambria" panose="02040503050406030204" pitchFamily="18" charset="0"/>
                <a:ea typeface="Cambria" panose="02040503050406030204" pitchFamily="18" charset="0"/>
                <a:cs typeface="Cambria" panose="02040503050406030204" pitchFamily="18" charset="0"/>
              </a:rPr>
              <a:t>nitiatives; Planning and Operations Chief, Jimmie Collins</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742950" marR="0" lvl="1" indent="-285750">
              <a:spcBef>
                <a:spcPts val="0"/>
              </a:spcBef>
              <a:spcAft>
                <a:spcPts val="0"/>
              </a:spcAft>
              <a:buFont typeface="Courier New" panose="02070309020205020404" pitchFamily="49" charset="0"/>
              <a:buChar char="o"/>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Near Term Planning Priorities </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742950" marR="0" lvl="1" indent="-285750">
              <a:spcBef>
                <a:spcPts val="0"/>
              </a:spcBef>
              <a:spcAft>
                <a:spcPts val="0"/>
              </a:spcAft>
              <a:buFont typeface="Courier New" panose="02070309020205020404" pitchFamily="49" charset="0"/>
              <a:buChar char="o"/>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Annual Homeland Security Summit </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742950" marR="0" lvl="1" indent="-285750">
              <a:spcBef>
                <a:spcPts val="0"/>
              </a:spcBef>
              <a:spcAft>
                <a:spcPts val="0"/>
              </a:spcAft>
              <a:buFont typeface="Courier New" panose="02070309020205020404" pitchFamily="49" charset="0"/>
              <a:buChar char="o"/>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Defense Community Infrastructure Pilot Program</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742950" marR="0" lvl="1" indent="-285750">
              <a:spcBef>
                <a:spcPts val="0"/>
              </a:spcBef>
              <a:spcAft>
                <a:spcPts val="0"/>
              </a:spcAft>
              <a:buFont typeface="Courier New" panose="02070309020205020404" pitchFamily="49" charset="0"/>
              <a:buChar char="o"/>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Critical Infrastructure Assessment Cadre </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742950" marR="0" lvl="1" indent="-285750">
              <a:spcBef>
                <a:spcPts val="0"/>
              </a:spcBef>
              <a:spcAft>
                <a:spcPts val="0"/>
              </a:spcAft>
              <a:buFont typeface="Courier New" panose="02070309020205020404" pitchFamily="49" charset="0"/>
              <a:buChar char="o"/>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Calendar of Events</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i="1" dirty="0">
                <a:effectLst/>
                <a:latin typeface="Cambria" panose="02040503050406030204" pitchFamily="18" charset="0"/>
                <a:ea typeface="Cambria" panose="02040503050406030204" pitchFamily="18" charset="0"/>
                <a:cs typeface="Cambria" panose="02040503050406030204" pitchFamily="18" charset="0"/>
              </a:rPr>
              <a:t>10:00	Break</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10:15 	Honolulu Police Department Cyber Crime Unit; Detective Thomas (Tommy) </a:t>
            </a:r>
            <a:r>
              <a:rPr lang="en-US" sz="1200" b="1" dirty="0" err="1">
                <a:effectLst/>
                <a:latin typeface="Cambria" panose="02040503050406030204" pitchFamily="18" charset="0"/>
                <a:ea typeface="Cambria" panose="02040503050406030204" pitchFamily="18" charset="0"/>
                <a:cs typeface="Cambria" panose="02040503050406030204" pitchFamily="18" charset="0"/>
              </a:rPr>
              <a:t>Iinuma</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11:00	</a:t>
            </a:r>
            <a:r>
              <a:rPr lang="en-US" sz="1200" b="1" dirty="0">
                <a:effectLst/>
                <a:highlight>
                  <a:srgbClr val="FFFF00"/>
                </a:highlight>
                <a:latin typeface="Cambria" panose="02040503050406030204" pitchFamily="18" charset="0"/>
                <a:ea typeface="Cambria" panose="02040503050406030204" pitchFamily="18" charset="0"/>
                <a:cs typeface="Cambria" panose="02040503050406030204" pitchFamily="18" charset="0"/>
              </a:rPr>
              <a:t>Targeted Violence Prevention; UHWO Behavior Intervention Team Chair, Beverly Baligad</a:t>
            </a:r>
            <a:endParaRPr lang="en-US" sz="1400" b="1" dirty="0">
              <a:effectLst/>
              <a:highlight>
                <a:srgbClr val="FFFF00"/>
              </a:highligh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i="1" dirty="0">
                <a:effectLst/>
                <a:latin typeface="Cambria" panose="02040503050406030204" pitchFamily="18" charset="0"/>
                <a:ea typeface="Cambria" panose="02040503050406030204" pitchFamily="18" charset="0"/>
                <a:cs typeface="Cambria" panose="02040503050406030204" pitchFamily="18" charset="0"/>
              </a:rPr>
              <a:t>11:45	Lunch Break</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13:00	Port resiliency and the Port Restoration Task Force; Hawaii Emergency Management Agency Administrator, James Barros</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13:45	Joint Terrorism Task Force overview; JTTF Coordinator, Earl Asato </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i="1" dirty="0">
                <a:effectLst/>
                <a:latin typeface="Cambria" panose="02040503050406030204" pitchFamily="18" charset="0"/>
                <a:ea typeface="Cambria" panose="02040503050406030204" pitchFamily="18" charset="0"/>
                <a:cs typeface="Cambria" panose="02040503050406030204" pitchFamily="18" charset="0"/>
              </a:rPr>
              <a:t>14:30	Break</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14:45	Introduction to the new state Department of Law Enforcement; Director, Jordan Lowe</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i="1" dirty="0">
                <a:effectLst/>
                <a:latin typeface="Cambria" panose="02040503050406030204" pitchFamily="18" charset="0"/>
                <a:ea typeface="Cambria" panose="02040503050406030204" pitchFamily="18" charset="0"/>
                <a:cs typeface="Cambria" panose="02040503050406030204" pitchFamily="18" charset="0"/>
              </a:rPr>
              <a:t>15:15	Open Discussion</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15:45	Closing Comments, Administrator Frank Pace</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i="1" dirty="0">
                <a:effectLst/>
                <a:latin typeface="Cambria" panose="02040503050406030204" pitchFamily="18" charset="0"/>
                <a:ea typeface="Cambria" panose="02040503050406030204" pitchFamily="18" charset="0"/>
                <a:cs typeface="Cambria" panose="02040503050406030204" pitchFamily="18" charset="0"/>
              </a:rPr>
              <a:t>16:00	Adjourn</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R="0" lvl="0" algn="just">
              <a:lnSpc>
                <a:spcPct val="150000"/>
              </a:lnSpc>
              <a:spcBef>
                <a:spcPts val="0"/>
              </a:spcBef>
              <a:spcAft>
                <a:spcPts val="0"/>
              </a:spcAft>
            </a:pPr>
            <a:endParaRPr lang="en-US" sz="2000" b="1" cap="all"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8931744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a:extLst>
              <a:ext uri="{FF2B5EF4-FFF2-40B4-BE49-F238E27FC236}">
                <a16:creationId xmlns:a16="http://schemas.microsoft.com/office/drawing/2014/main" id="{D2C97C0E-65D2-4C5B-A5AF-54C9A5E790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54317"/>
          <a:stretch>
            <a:fillRect/>
          </a:stretch>
        </p:blipFill>
        <p:spPr bwMode="auto">
          <a:xfrm>
            <a:off x="-595" y="-20239"/>
            <a:ext cx="9144000" cy="96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C1C3D11-C18A-4865-9DE9-6D0834DFDA16}"/>
              </a:ext>
            </a:extLst>
          </p:cNvPr>
          <p:cNvSpPr txBox="1"/>
          <p:nvPr/>
        </p:nvSpPr>
        <p:spPr>
          <a:xfrm>
            <a:off x="345743" y="312495"/>
            <a:ext cx="8125300" cy="369332"/>
          </a:xfrm>
          <a:prstGeom prst="rect">
            <a:avLst/>
          </a:prstGeom>
          <a:noFill/>
        </p:spPr>
        <p:txBody>
          <a:bodyPr wrap="square" rtlCol="0">
            <a:spAutoFit/>
          </a:bodyPr>
          <a:lstStyle/>
          <a:p>
            <a:r>
              <a:rPr lang="en-US" u="sng" spc="600" dirty="0">
                <a:solidFill>
                  <a:schemeClr val="bg1"/>
                </a:solidFill>
              </a:rPr>
              <a:t>OHS | Targeted Violence Prevention Strategy</a:t>
            </a:r>
          </a:p>
        </p:txBody>
      </p:sp>
      <p:sp>
        <p:nvSpPr>
          <p:cNvPr id="45" name="Slide Number Placeholder 1">
            <a:extLst>
              <a:ext uri="{FF2B5EF4-FFF2-40B4-BE49-F238E27FC236}">
                <a16:creationId xmlns:a16="http://schemas.microsoft.com/office/drawing/2014/main" id="{682D5BD0-E09E-4A01-BD95-D3BB12254242}"/>
              </a:ext>
            </a:extLst>
          </p:cNvPr>
          <p:cNvSpPr txBox="1">
            <a:spLocks/>
          </p:cNvSpPr>
          <p:nvPr/>
        </p:nvSpPr>
        <p:spPr>
          <a:xfrm>
            <a:off x="6696347" y="649668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9" name="Footer Placeholder 4">
            <a:extLst>
              <a:ext uri="{FF2B5EF4-FFF2-40B4-BE49-F238E27FC236}">
                <a16:creationId xmlns:a16="http://schemas.microsoft.com/office/drawing/2014/main" id="{01BC639C-002E-4FBE-BEF7-AB147746BD03}"/>
              </a:ext>
            </a:extLst>
          </p:cNvPr>
          <p:cNvSpPr txBox="1">
            <a:spLocks/>
          </p:cNvSpPr>
          <p:nvPr/>
        </p:nvSpPr>
        <p:spPr>
          <a:xfrm>
            <a:off x="3123605" y="-68505"/>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r>
              <a:rPr lang="en-US" sz="1100" b="1" dirty="0">
                <a:solidFill>
                  <a:srgbClr val="008000"/>
                </a:solidFill>
              </a:rPr>
              <a:t>UNCLASSIFIED</a:t>
            </a:r>
            <a:endParaRPr lang="en-US" sz="1100" dirty="0">
              <a:solidFill>
                <a:prstClr val="black">
                  <a:tint val="75000"/>
                </a:prstClr>
              </a:solidFill>
            </a:endParaRPr>
          </a:p>
        </p:txBody>
      </p:sp>
      <p:sp>
        <p:nvSpPr>
          <p:cNvPr id="60" name="Footer Placeholder 4">
            <a:extLst>
              <a:ext uri="{FF2B5EF4-FFF2-40B4-BE49-F238E27FC236}">
                <a16:creationId xmlns:a16="http://schemas.microsoft.com/office/drawing/2014/main" id="{CA6BC8E3-1AFC-46F0-A34C-E26BD3EF6747}"/>
              </a:ext>
            </a:extLst>
          </p:cNvPr>
          <p:cNvSpPr txBox="1">
            <a:spLocks/>
          </p:cNvSpPr>
          <p:nvPr/>
        </p:nvSpPr>
        <p:spPr>
          <a:xfrm>
            <a:off x="3446501" y="6561527"/>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r>
              <a:rPr lang="en-US" sz="1100" b="1" dirty="0">
                <a:solidFill>
                  <a:srgbClr val="008000"/>
                </a:solidFill>
              </a:rPr>
              <a:t>UNCLASSIFIED</a:t>
            </a:r>
            <a:endParaRPr lang="en-US" sz="1100" dirty="0">
              <a:solidFill>
                <a:prstClr val="black">
                  <a:tint val="75000"/>
                </a:prstClr>
              </a:solidFill>
            </a:endParaRPr>
          </a:p>
        </p:txBody>
      </p:sp>
      <p:pic>
        <p:nvPicPr>
          <p:cNvPr id="3" name="Picture 2" descr="A picture containing text, road&#10;&#10;Description automatically generated">
            <a:extLst>
              <a:ext uri="{FF2B5EF4-FFF2-40B4-BE49-F238E27FC236}">
                <a16:creationId xmlns:a16="http://schemas.microsoft.com/office/drawing/2014/main" id="{ACDB0E68-6C38-EB71-20D2-681BF7ADEB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23984" y="1425238"/>
            <a:ext cx="3383773" cy="4398907"/>
          </a:xfrm>
          <a:prstGeom prst="rect">
            <a:avLst/>
          </a:prstGeom>
          <a:ln>
            <a:solidFill>
              <a:schemeClr val="tx1"/>
            </a:solidFill>
          </a:ln>
        </p:spPr>
      </p:pic>
      <p:grpSp>
        <p:nvGrpSpPr>
          <p:cNvPr id="5" name="Group 4">
            <a:extLst>
              <a:ext uri="{FF2B5EF4-FFF2-40B4-BE49-F238E27FC236}">
                <a16:creationId xmlns:a16="http://schemas.microsoft.com/office/drawing/2014/main" id="{772AF5B4-74FB-8DE8-439C-DE3191A431A0}"/>
              </a:ext>
            </a:extLst>
          </p:cNvPr>
          <p:cNvGrpSpPr/>
          <p:nvPr/>
        </p:nvGrpSpPr>
        <p:grpSpPr>
          <a:xfrm>
            <a:off x="299391" y="2374560"/>
            <a:ext cx="8044884" cy="3968431"/>
            <a:chOff x="299391" y="2374560"/>
            <a:chExt cx="8044884" cy="3968431"/>
          </a:xfrm>
        </p:grpSpPr>
        <p:grpSp>
          <p:nvGrpSpPr>
            <p:cNvPr id="6" name="Group 5">
              <a:extLst>
                <a:ext uri="{FF2B5EF4-FFF2-40B4-BE49-F238E27FC236}">
                  <a16:creationId xmlns:a16="http://schemas.microsoft.com/office/drawing/2014/main" id="{F96CACD2-75FC-2BD4-E941-977610522FD8}"/>
                </a:ext>
              </a:extLst>
            </p:cNvPr>
            <p:cNvGrpSpPr/>
            <p:nvPr/>
          </p:nvGrpSpPr>
          <p:grpSpPr>
            <a:xfrm>
              <a:off x="299391" y="2374560"/>
              <a:ext cx="3737596" cy="3968431"/>
              <a:chOff x="266632" y="1220373"/>
              <a:chExt cx="3737596" cy="3968431"/>
            </a:xfrm>
          </p:grpSpPr>
          <p:sp>
            <p:nvSpPr>
              <p:cNvPr id="10" name="TextBox 9">
                <a:extLst>
                  <a:ext uri="{FF2B5EF4-FFF2-40B4-BE49-F238E27FC236}">
                    <a16:creationId xmlns:a16="http://schemas.microsoft.com/office/drawing/2014/main" id="{B93C158B-3DDC-99F0-088E-4B92CFF19DC4}"/>
                  </a:ext>
                </a:extLst>
              </p:cNvPr>
              <p:cNvSpPr txBox="1"/>
              <p:nvPr/>
            </p:nvSpPr>
            <p:spPr>
              <a:xfrm>
                <a:off x="383098" y="1249324"/>
                <a:ext cx="3590974" cy="392035"/>
              </a:xfrm>
              <a:prstGeom prst="rect">
                <a:avLst/>
              </a:prstGeom>
              <a:solidFill>
                <a:schemeClr val="accent1"/>
              </a:solidFill>
            </p:spPr>
            <p:txBody>
              <a:bodyPr wrap="square" lIns="182880" tIns="91440" rIns="182880" bIns="91440" rtlCol="0" anchor="t" anchorCtr="0">
                <a:noAutofit/>
              </a:bodyPr>
              <a:lstStyle/>
              <a:p>
                <a:pPr marL="429816"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FFFFFF"/>
                  </a:solidFill>
                  <a:effectLst/>
                  <a:uLnTx/>
                  <a:uFillTx/>
                  <a:latin typeface="Lato Light"/>
                  <a:ea typeface="+mn-ea"/>
                  <a:cs typeface="+mn-cs"/>
                </a:endParaRPr>
              </a:p>
            </p:txBody>
          </p:sp>
          <p:sp>
            <p:nvSpPr>
              <p:cNvPr id="11" name="TextBox 10">
                <a:extLst>
                  <a:ext uri="{FF2B5EF4-FFF2-40B4-BE49-F238E27FC236}">
                    <a16:creationId xmlns:a16="http://schemas.microsoft.com/office/drawing/2014/main" id="{EBC0663C-BC98-A0F6-31B6-A6EA815B7FCD}"/>
                  </a:ext>
                </a:extLst>
              </p:cNvPr>
              <p:cNvSpPr txBox="1"/>
              <p:nvPr/>
            </p:nvSpPr>
            <p:spPr>
              <a:xfrm>
                <a:off x="399827" y="1897047"/>
                <a:ext cx="3590974" cy="392035"/>
              </a:xfrm>
              <a:prstGeom prst="rect">
                <a:avLst/>
              </a:prstGeom>
              <a:solidFill>
                <a:schemeClr val="accent1"/>
              </a:solidFill>
            </p:spPr>
            <p:txBody>
              <a:bodyPr wrap="square" lIns="182880" tIns="91440" rIns="182880" bIns="91440" rtlCol="0" anchor="t" anchorCtr="0">
                <a:noAutofit/>
              </a:bodyPr>
              <a:lstStyle>
                <a:defPPr>
                  <a:defRPr lang="en-US"/>
                </a:defPPr>
                <a:lvl1pPr marL="573088">
                  <a:defRPr sz="1400">
                    <a:solidFill>
                      <a:srgbClr val="FFFFFF"/>
                    </a:solidFill>
                  </a:defRPr>
                </a:lvl1pPr>
              </a:lstStyle>
              <a:p>
                <a:pPr marL="573088"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FFFFFF"/>
                  </a:solidFill>
                  <a:effectLst/>
                  <a:uLnTx/>
                  <a:uFillTx/>
                  <a:latin typeface="Lato Light"/>
                  <a:ea typeface="+mn-ea"/>
                  <a:cs typeface="+mn-cs"/>
                </a:endParaRPr>
              </a:p>
            </p:txBody>
          </p:sp>
          <p:sp useBgFill="1">
            <p:nvSpPr>
              <p:cNvPr id="12" name="Oval 11">
                <a:extLst>
                  <a:ext uri="{FF2B5EF4-FFF2-40B4-BE49-F238E27FC236}">
                    <a16:creationId xmlns:a16="http://schemas.microsoft.com/office/drawing/2014/main" id="{8E761F53-8AE0-1522-9A00-049B23428C88}"/>
                  </a:ext>
                </a:extLst>
              </p:cNvPr>
              <p:cNvSpPr/>
              <p:nvPr/>
            </p:nvSpPr>
            <p:spPr>
              <a:xfrm>
                <a:off x="266632" y="1220373"/>
                <a:ext cx="497358" cy="451041"/>
              </a:xfrm>
              <a:prstGeom prst="ellipse">
                <a:avLst/>
              </a:prstGeom>
              <a:ln w="31750">
                <a:solidFill>
                  <a:schemeClr val="accent1"/>
                </a:solidFill>
              </a:ln>
              <a:effectLst/>
            </p:spPr>
            <p:style>
              <a:lnRef idx="1">
                <a:schemeClr val="accent1"/>
              </a:lnRef>
              <a:fillRef idx="3">
                <a:schemeClr val="accent1"/>
              </a:fillRef>
              <a:effectRef idx="2">
                <a:schemeClr val="accent1"/>
              </a:effectRef>
              <a:fontRef idx="minor">
                <a:schemeClr val="lt1"/>
              </a:fontRef>
            </p:style>
            <p:txBody>
              <a:bodyPr wrap="none"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Lato Light"/>
                  <a:ea typeface="+mn-ea"/>
                  <a:cs typeface="+mn-cs"/>
                </a:endParaRPr>
              </a:p>
            </p:txBody>
          </p:sp>
          <p:sp useBgFill="1">
            <p:nvSpPr>
              <p:cNvPr id="13" name="Oval 12">
                <a:extLst>
                  <a:ext uri="{FF2B5EF4-FFF2-40B4-BE49-F238E27FC236}">
                    <a16:creationId xmlns:a16="http://schemas.microsoft.com/office/drawing/2014/main" id="{24D9D38D-8531-4362-9ED1-3BEEB0B8B44A}"/>
                  </a:ext>
                </a:extLst>
              </p:cNvPr>
              <p:cNvSpPr/>
              <p:nvPr/>
            </p:nvSpPr>
            <p:spPr>
              <a:xfrm>
                <a:off x="281995" y="1868096"/>
                <a:ext cx="497358" cy="451041"/>
              </a:xfrm>
              <a:prstGeom prst="ellipse">
                <a:avLst/>
              </a:prstGeom>
              <a:ln w="31750">
                <a:solidFill>
                  <a:schemeClr val="accent1"/>
                </a:solidFill>
              </a:ln>
              <a:effectLst/>
            </p:spPr>
            <p:style>
              <a:lnRef idx="1">
                <a:schemeClr val="accent1"/>
              </a:lnRef>
              <a:fillRef idx="3">
                <a:schemeClr val="accent1"/>
              </a:fillRef>
              <a:effectRef idx="2">
                <a:schemeClr val="accent1"/>
              </a:effectRef>
              <a:fontRef idx="minor">
                <a:schemeClr val="lt1"/>
              </a:fontRef>
            </p:style>
            <p:txBody>
              <a:bodyPr wrap="none"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Lato Light"/>
                  <a:ea typeface="+mn-ea"/>
                  <a:cs typeface="+mn-cs"/>
                </a:endParaRPr>
              </a:p>
            </p:txBody>
          </p:sp>
          <p:sp>
            <p:nvSpPr>
              <p:cNvPr id="14" name="Title 1">
                <a:extLst>
                  <a:ext uri="{FF2B5EF4-FFF2-40B4-BE49-F238E27FC236}">
                    <a16:creationId xmlns:a16="http://schemas.microsoft.com/office/drawing/2014/main" id="{3C8E444B-B98A-5F45-6B74-D0C70ED2154E}"/>
                  </a:ext>
                </a:extLst>
              </p:cNvPr>
              <p:cNvSpPr txBox="1"/>
              <p:nvPr/>
            </p:nvSpPr>
            <p:spPr>
              <a:xfrm>
                <a:off x="777349" y="1255599"/>
                <a:ext cx="3176494" cy="307777"/>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Lato Light"/>
                    <a:ea typeface="+mn-ea"/>
                    <a:cs typeface="+mn-cs"/>
                  </a:rPr>
                  <a:t>Outreach &amp; Education</a:t>
                </a:r>
                <a:endParaRPr kumimoji="0" lang="id-ID" sz="1400" b="1" i="0" u="none" strike="noStrike" kern="1200" cap="none" spc="0" normalizeH="0" baseline="0" noProof="0" dirty="0">
                  <a:ln>
                    <a:noFill/>
                  </a:ln>
                  <a:solidFill>
                    <a:srgbClr val="FFFFFF"/>
                  </a:solidFill>
                  <a:effectLst/>
                  <a:uLnTx/>
                  <a:uFillTx/>
                  <a:latin typeface="Lato"/>
                  <a:ea typeface="+mn-ea"/>
                  <a:cs typeface="+mn-cs"/>
                </a:endParaRPr>
              </a:p>
            </p:txBody>
          </p:sp>
          <p:sp>
            <p:nvSpPr>
              <p:cNvPr id="15" name="Title 1">
                <a:extLst>
                  <a:ext uri="{FF2B5EF4-FFF2-40B4-BE49-F238E27FC236}">
                    <a16:creationId xmlns:a16="http://schemas.microsoft.com/office/drawing/2014/main" id="{E37A5360-DDF9-4AA7-2329-DEC4595D263F}"/>
                  </a:ext>
                </a:extLst>
              </p:cNvPr>
              <p:cNvSpPr txBox="1"/>
              <p:nvPr/>
            </p:nvSpPr>
            <p:spPr>
              <a:xfrm>
                <a:off x="593759" y="1955035"/>
                <a:ext cx="3217060" cy="307777"/>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Lato Light"/>
                    <a:ea typeface="+mn-ea"/>
                    <a:cs typeface="+mn-cs"/>
                  </a:rPr>
                  <a:t>Training</a:t>
                </a:r>
                <a:endParaRPr kumimoji="0" lang="id-ID" sz="1400" b="1" i="0" u="none" strike="noStrike" kern="1200" cap="none" spc="0" normalizeH="0" baseline="0" noProof="0" dirty="0">
                  <a:ln>
                    <a:noFill/>
                  </a:ln>
                  <a:solidFill>
                    <a:srgbClr val="FFFFFF"/>
                  </a:solidFill>
                  <a:effectLst/>
                  <a:uLnTx/>
                  <a:uFillTx/>
                  <a:latin typeface="Lato"/>
                  <a:ea typeface="+mn-ea"/>
                  <a:cs typeface="+mn-cs"/>
                </a:endParaRPr>
              </a:p>
            </p:txBody>
          </p:sp>
          <p:sp>
            <p:nvSpPr>
              <p:cNvPr id="16" name="TextBox 15">
                <a:extLst>
                  <a:ext uri="{FF2B5EF4-FFF2-40B4-BE49-F238E27FC236}">
                    <a16:creationId xmlns:a16="http://schemas.microsoft.com/office/drawing/2014/main" id="{1A444906-5FF9-6FC8-2BA2-8D48EE0AAA15}"/>
                  </a:ext>
                </a:extLst>
              </p:cNvPr>
              <p:cNvSpPr txBox="1"/>
              <p:nvPr/>
            </p:nvSpPr>
            <p:spPr>
              <a:xfrm>
                <a:off x="383574" y="1269868"/>
                <a:ext cx="249783" cy="415498"/>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2980B9"/>
                    </a:solidFill>
                    <a:effectLst/>
                    <a:uLnTx/>
                    <a:uFillTx/>
                    <a:latin typeface="Bebas" pitchFamily="2" charset="0"/>
                    <a:ea typeface="+mn-ea"/>
                    <a:cs typeface="+mn-cs"/>
                  </a:rPr>
                  <a:t>1</a:t>
                </a:r>
                <a:endParaRPr kumimoji="0" lang="id-ID" sz="2100" b="0" i="0" u="none" strike="noStrike" kern="1200" cap="none" spc="0" normalizeH="0" baseline="0" noProof="0" dirty="0">
                  <a:ln>
                    <a:noFill/>
                  </a:ln>
                  <a:solidFill>
                    <a:srgbClr val="2980B9"/>
                  </a:solidFill>
                  <a:effectLst/>
                  <a:uLnTx/>
                  <a:uFillTx/>
                  <a:latin typeface="Bebas" pitchFamily="2" charset="0"/>
                  <a:ea typeface="+mn-ea"/>
                  <a:cs typeface="+mn-cs"/>
                </a:endParaRPr>
              </a:p>
            </p:txBody>
          </p:sp>
          <p:sp>
            <p:nvSpPr>
              <p:cNvPr id="17" name="TextBox 16">
                <a:extLst>
                  <a:ext uri="{FF2B5EF4-FFF2-40B4-BE49-F238E27FC236}">
                    <a16:creationId xmlns:a16="http://schemas.microsoft.com/office/drawing/2014/main" id="{26A6F9DF-D74C-AC38-05DD-7A63A1D4E859}"/>
                  </a:ext>
                </a:extLst>
              </p:cNvPr>
              <p:cNvSpPr txBox="1"/>
              <p:nvPr/>
            </p:nvSpPr>
            <p:spPr>
              <a:xfrm>
                <a:off x="383195" y="1917591"/>
                <a:ext cx="296200" cy="415498"/>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2980B9"/>
                    </a:solidFill>
                    <a:effectLst/>
                    <a:uLnTx/>
                    <a:uFillTx/>
                    <a:latin typeface="Bebas" pitchFamily="2" charset="0"/>
                    <a:ea typeface="+mn-ea"/>
                    <a:cs typeface="+mn-cs"/>
                  </a:rPr>
                  <a:t>2</a:t>
                </a:r>
                <a:endParaRPr kumimoji="0" lang="id-ID" sz="2100" b="0" i="0" u="none" strike="noStrike" kern="1200" cap="none" spc="0" normalizeH="0" baseline="0" noProof="0" dirty="0">
                  <a:ln>
                    <a:noFill/>
                  </a:ln>
                  <a:solidFill>
                    <a:srgbClr val="2980B9"/>
                  </a:solidFill>
                  <a:effectLst/>
                  <a:uLnTx/>
                  <a:uFillTx/>
                  <a:latin typeface="Bebas" pitchFamily="2" charset="0"/>
                  <a:ea typeface="+mn-ea"/>
                  <a:cs typeface="+mn-cs"/>
                </a:endParaRPr>
              </a:p>
            </p:txBody>
          </p:sp>
          <p:sp>
            <p:nvSpPr>
              <p:cNvPr id="18" name="TextBox 17">
                <a:extLst>
                  <a:ext uri="{FF2B5EF4-FFF2-40B4-BE49-F238E27FC236}">
                    <a16:creationId xmlns:a16="http://schemas.microsoft.com/office/drawing/2014/main" id="{A471BC8E-608B-BCC7-CDC4-B2D59D85F726}"/>
                  </a:ext>
                </a:extLst>
              </p:cNvPr>
              <p:cNvSpPr txBox="1"/>
              <p:nvPr/>
            </p:nvSpPr>
            <p:spPr>
              <a:xfrm>
                <a:off x="406802" y="4045313"/>
                <a:ext cx="3590974" cy="392035"/>
              </a:xfrm>
              <a:prstGeom prst="rect">
                <a:avLst/>
              </a:prstGeom>
              <a:solidFill>
                <a:schemeClr val="accent1"/>
              </a:solidFill>
            </p:spPr>
            <p:txBody>
              <a:bodyPr wrap="square" lIns="182880" tIns="91440" rIns="182880" bIns="91440" rtlCol="0" anchor="t" anchorCtr="0">
                <a:noAutofit/>
              </a:bodyPr>
              <a:lstStyle>
                <a:defPPr>
                  <a:defRPr lang="en-US"/>
                </a:defPPr>
                <a:lvl1pPr marL="573088">
                  <a:defRPr sz="1400">
                    <a:solidFill>
                      <a:srgbClr val="FFFFFF"/>
                    </a:solidFill>
                  </a:defRPr>
                </a:lvl1pPr>
              </a:lstStyle>
              <a:p>
                <a:pPr marL="573088"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FFFFFF"/>
                  </a:solidFill>
                  <a:effectLst/>
                  <a:uLnTx/>
                  <a:uFillTx/>
                  <a:latin typeface="Lato Light"/>
                  <a:ea typeface="+mn-ea"/>
                  <a:cs typeface="+mn-cs"/>
                </a:endParaRPr>
              </a:p>
            </p:txBody>
          </p:sp>
          <p:sp useBgFill="1">
            <p:nvSpPr>
              <p:cNvPr id="19" name="Oval 18">
                <a:extLst>
                  <a:ext uri="{FF2B5EF4-FFF2-40B4-BE49-F238E27FC236}">
                    <a16:creationId xmlns:a16="http://schemas.microsoft.com/office/drawing/2014/main" id="{FD4CCD98-4296-0834-700A-E116D1D9362F}"/>
                  </a:ext>
                </a:extLst>
              </p:cNvPr>
              <p:cNvSpPr/>
              <p:nvPr/>
            </p:nvSpPr>
            <p:spPr>
              <a:xfrm>
                <a:off x="288970" y="4016362"/>
                <a:ext cx="497358" cy="451041"/>
              </a:xfrm>
              <a:prstGeom prst="ellipse">
                <a:avLst/>
              </a:prstGeom>
              <a:ln w="31750">
                <a:solidFill>
                  <a:schemeClr val="accent1"/>
                </a:solidFill>
              </a:ln>
              <a:effectLst/>
            </p:spPr>
            <p:style>
              <a:lnRef idx="1">
                <a:schemeClr val="accent1"/>
              </a:lnRef>
              <a:fillRef idx="3">
                <a:schemeClr val="accent1"/>
              </a:fillRef>
              <a:effectRef idx="2">
                <a:schemeClr val="accent1"/>
              </a:effectRef>
              <a:fontRef idx="minor">
                <a:schemeClr val="lt1"/>
              </a:fontRef>
            </p:style>
            <p:txBody>
              <a:bodyPr wrap="none"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Lato Light"/>
                  <a:ea typeface="+mn-ea"/>
                  <a:cs typeface="+mn-cs"/>
                </a:endParaRPr>
              </a:p>
            </p:txBody>
          </p:sp>
          <p:sp>
            <p:nvSpPr>
              <p:cNvPr id="20" name="Title 1">
                <a:extLst>
                  <a:ext uri="{FF2B5EF4-FFF2-40B4-BE49-F238E27FC236}">
                    <a16:creationId xmlns:a16="http://schemas.microsoft.com/office/drawing/2014/main" id="{8AFD31D4-BB03-FE6E-921C-95625CD5A497}"/>
                  </a:ext>
                </a:extLst>
              </p:cNvPr>
              <p:cNvSpPr txBox="1"/>
              <p:nvPr/>
            </p:nvSpPr>
            <p:spPr>
              <a:xfrm>
                <a:off x="801606" y="4098372"/>
                <a:ext cx="3196170" cy="307777"/>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Lato Light"/>
                    <a:ea typeface="+mn-ea"/>
                    <a:cs typeface="+mn-cs"/>
                  </a:rPr>
                  <a:t>Intelligence Analysis</a:t>
                </a:r>
                <a:endParaRPr kumimoji="0" lang="id-ID" sz="1400" b="1" i="0" u="none" strike="noStrike" kern="1200" cap="none" spc="0" normalizeH="0" baseline="0" noProof="0" dirty="0">
                  <a:ln>
                    <a:noFill/>
                  </a:ln>
                  <a:solidFill>
                    <a:srgbClr val="FFFFFF"/>
                  </a:solidFill>
                  <a:effectLst/>
                  <a:uLnTx/>
                  <a:uFillTx/>
                  <a:latin typeface="Lato"/>
                  <a:ea typeface="+mn-ea"/>
                  <a:cs typeface="+mn-cs"/>
                </a:endParaRPr>
              </a:p>
            </p:txBody>
          </p:sp>
          <p:sp>
            <p:nvSpPr>
              <p:cNvPr id="21" name="TextBox 20">
                <a:extLst>
                  <a:ext uri="{FF2B5EF4-FFF2-40B4-BE49-F238E27FC236}">
                    <a16:creationId xmlns:a16="http://schemas.microsoft.com/office/drawing/2014/main" id="{7F745B53-8421-2A36-E6AA-DD99E8311AF3}"/>
                  </a:ext>
                </a:extLst>
              </p:cNvPr>
              <p:cNvSpPr txBox="1"/>
              <p:nvPr/>
            </p:nvSpPr>
            <p:spPr>
              <a:xfrm>
                <a:off x="393376" y="4065857"/>
                <a:ext cx="290398" cy="415498"/>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2980B9"/>
                    </a:solidFill>
                    <a:effectLst/>
                    <a:uLnTx/>
                    <a:uFillTx/>
                    <a:latin typeface="Bebas" pitchFamily="2" charset="0"/>
                    <a:ea typeface="+mn-ea"/>
                    <a:cs typeface="+mn-cs"/>
                  </a:rPr>
                  <a:t>5</a:t>
                </a:r>
                <a:endParaRPr kumimoji="0" lang="id-ID" sz="2100" b="0" i="0" u="none" strike="noStrike" kern="1200" cap="none" spc="0" normalizeH="0" baseline="0" noProof="0" dirty="0">
                  <a:ln>
                    <a:noFill/>
                  </a:ln>
                  <a:solidFill>
                    <a:srgbClr val="2980B9"/>
                  </a:solidFill>
                  <a:effectLst/>
                  <a:uLnTx/>
                  <a:uFillTx/>
                  <a:latin typeface="Bebas" pitchFamily="2" charset="0"/>
                  <a:ea typeface="+mn-ea"/>
                  <a:cs typeface="+mn-cs"/>
                </a:endParaRPr>
              </a:p>
            </p:txBody>
          </p:sp>
          <p:sp>
            <p:nvSpPr>
              <p:cNvPr id="22" name="TextBox 21">
                <a:extLst>
                  <a:ext uri="{FF2B5EF4-FFF2-40B4-BE49-F238E27FC236}">
                    <a16:creationId xmlns:a16="http://schemas.microsoft.com/office/drawing/2014/main" id="{D14A0CE9-4E97-7A28-868E-382AB6EBD994}"/>
                  </a:ext>
                </a:extLst>
              </p:cNvPr>
              <p:cNvSpPr txBox="1"/>
              <p:nvPr/>
            </p:nvSpPr>
            <p:spPr>
              <a:xfrm>
                <a:off x="413254" y="4752762"/>
                <a:ext cx="3590974" cy="392035"/>
              </a:xfrm>
              <a:prstGeom prst="rect">
                <a:avLst/>
              </a:prstGeom>
              <a:solidFill>
                <a:schemeClr val="accent1"/>
              </a:solidFill>
            </p:spPr>
            <p:txBody>
              <a:bodyPr wrap="square" lIns="182880" tIns="91440" rIns="182880" bIns="91440" rtlCol="0" anchor="t" anchorCtr="0">
                <a:noAutofit/>
              </a:bodyPr>
              <a:lstStyle>
                <a:defPPr>
                  <a:defRPr lang="en-US"/>
                </a:defPPr>
                <a:lvl1pPr marL="573088">
                  <a:defRPr sz="1400">
                    <a:solidFill>
                      <a:srgbClr val="FFFFFF"/>
                    </a:solidFill>
                  </a:defRPr>
                </a:lvl1pPr>
              </a:lstStyle>
              <a:p>
                <a:pPr marL="573088"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FFFFFF"/>
                  </a:solidFill>
                  <a:effectLst/>
                  <a:uLnTx/>
                  <a:uFillTx/>
                  <a:latin typeface="Lato Light"/>
                  <a:ea typeface="+mn-ea"/>
                  <a:cs typeface="+mn-cs"/>
                </a:endParaRPr>
              </a:p>
            </p:txBody>
          </p:sp>
          <p:sp useBgFill="1">
            <p:nvSpPr>
              <p:cNvPr id="23" name="Oval 22">
                <a:extLst>
                  <a:ext uri="{FF2B5EF4-FFF2-40B4-BE49-F238E27FC236}">
                    <a16:creationId xmlns:a16="http://schemas.microsoft.com/office/drawing/2014/main" id="{36676936-4F31-8D4E-C147-92784E9AEF46}"/>
                  </a:ext>
                </a:extLst>
              </p:cNvPr>
              <p:cNvSpPr/>
              <p:nvPr/>
            </p:nvSpPr>
            <p:spPr>
              <a:xfrm>
                <a:off x="295422" y="4723811"/>
                <a:ext cx="497358" cy="451041"/>
              </a:xfrm>
              <a:prstGeom prst="ellipse">
                <a:avLst/>
              </a:prstGeom>
              <a:ln w="31750">
                <a:solidFill>
                  <a:schemeClr val="accent1"/>
                </a:solidFill>
              </a:ln>
              <a:effectLst/>
            </p:spPr>
            <p:style>
              <a:lnRef idx="1">
                <a:schemeClr val="accent1"/>
              </a:lnRef>
              <a:fillRef idx="3">
                <a:schemeClr val="accent1"/>
              </a:fillRef>
              <a:effectRef idx="2">
                <a:schemeClr val="accent1"/>
              </a:effectRef>
              <a:fontRef idx="minor">
                <a:schemeClr val="lt1"/>
              </a:fontRef>
            </p:style>
            <p:txBody>
              <a:bodyPr wrap="none"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Lato Light"/>
                  <a:ea typeface="+mn-ea"/>
                  <a:cs typeface="+mn-cs"/>
                </a:endParaRPr>
              </a:p>
            </p:txBody>
          </p:sp>
          <p:sp>
            <p:nvSpPr>
              <p:cNvPr id="24" name="Title 1">
                <a:extLst>
                  <a:ext uri="{FF2B5EF4-FFF2-40B4-BE49-F238E27FC236}">
                    <a16:creationId xmlns:a16="http://schemas.microsoft.com/office/drawing/2014/main" id="{ADAB6A9F-A2D8-0CCC-C0EA-0B29946DF388}"/>
                  </a:ext>
                </a:extLst>
              </p:cNvPr>
              <p:cNvSpPr txBox="1"/>
              <p:nvPr/>
            </p:nvSpPr>
            <p:spPr>
              <a:xfrm>
                <a:off x="808058" y="4821821"/>
                <a:ext cx="3182743" cy="307777"/>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Lato Light"/>
                    <a:ea typeface="+mn-ea"/>
                    <a:cs typeface="+mn-cs"/>
                  </a:rPr>
                  <a:t>Other Groups</a:t>
                </a:r>
                <a:endParaRPr kumimoji="0" lang="id-ID" sz="1400" b="1" i="0" u="none" strike="noStrike" kern="1200" cap="none" spc="0" normalizeH="0" baseline="0" noProof="0" dirty="0">
                  <a:ln>
                    <a:noFill/>
                  </a:ln>
                  <a:solidFill>
                    <a:srgbClr val="FFFFFF"/>
                  </a:solidFill>
                  <a:effectLst/>
                  <a:uLnTx/>
                  <a:uFillTx/>
                  <a:latin typeface="Lato"/>
                  <a:ea typeface="+mn-ea"/>
                  <a:cs typeface="+mn-cs"/>
                </a:endParaRPr>
              </a:p>
            </p:txBody>
          </p:sp>
          <p:sp>
            <p:nvSpPr>
              <p:cNvPr id="25" name="TextBox 24">
                <a:extLst>
                  <a:ext uri="{FF2B5EF4-FFF2-40B4-BE49-F238E27FC236}">
                    <a16:creationId xmlns:a16="http://schemas.microsoft.com/office/drawing/2014/main" id="{191E603E-F79A-C2BC-9957-C79FF189806A}"/>
                  </a:ext>
                </a:extLst>
              </p:cNvPr>
              <p:cNvSpPr txBox="1"/>
              <p:nvPr/>
            </p:nvSpPr>
            <p:spPr>
              <a:xfrm>
                <a:off x="400630" y="4773306"/>
                <a:ext cx="288946" cy="415498"/>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2980B9"/>
                    </a:solidFill>
                    <a:effectLst/>
                    <a:uLnTx/>
                    <a:uFillTx/>
                    <a:latin typeface="Bebas" pitchFamily="2" charset="0"/>
                    <a:ea typeface="+mn-ea"/>
                    <a:cs typeface="+mn-cs"/>
                  </a:rPr>
                  <a:t>6</a:t>
                </a:r>
                <a:endParaRPr kumimoji="0" lang="id-ID" sz="2100" b="0" i="0" u="none" strike="noStrike" kern="1200" cap="none" spc="0" normalizeH="0" baseline="0" noProof="0" dirty="0">
                  <a:ln>
                    <a:noFill/>
                  </a:ln>
                  <a:solidFill>
                    <a:srgbClr val="2980B9"/>
                  </a:solidFill>
                  <a:effectLst/>
                  <a:uLnTx/>
                  <a:uFillTx/>
                  <a:latin typeface="Bebas" pitchFamily="2" charset="0"/>
                  <a:ea typeface="+mn-ea"/>
                  <a:cs typeface="+mn-cs"/>
                </a:endParaRPr>
              </a:p>
            </p:txBody>
          </p:sp>
          <p:sp>
            <p:nvSpPr>
              <p:cNvPr id="26" name="TextBox 25">
                <a:extLst>
                  <a:ext uri="{FF2B5EF4-FFF2-40B4-BE49-F238E27FC236}">
                    <a16:creationId xmlns:a16="http://schemas.microsoft.com/office/drawing/2014/main" id="{75DB3CF3-E8B2-33EC-319D-B5D635B4086E}"/>
                  </a:ext>
                </a:extLst>
              </p:cNvPr>
              <p:cNvSpPr txBox="1"/>
              <p:nvPr/>
            </p:nvSpPr>
            <p:spPr>
              <a:xfrm>
                <a:off x="403509" y="2600550"/>
                <a:ext cx="3590974" cy="392035"/>
              </a:xfrm>
              <a:prstGeom prst="rect">
                <a:avLst/>
              </a:prstGeom>
              <a:solidFill>
                <a:schemeClr val="accent1"/>
              </a:solidFill>
            </p:spPr>
            <p:txBody>
              <a:bodyPr wrap="square" lIns="182880" tIns="91440" rIns="182880" bIns="91440" rtlCol="0" anchor="t" anchorCtr="0">
                <a:noAutofit/>
              </a:bodyPr>
              <a:lstStyle>
                <a:defPPr>
                  <a:defRPr lang="en-US"/>
                </a:defPPr>
                <a:lvl1pPr marL="573088">
                  <a:defRPr sz="1400">
                    <a:solidFill>
                      <a:srgbClr val="FFFFFF"/>
                    </a:solidFill>
                  </a:defRPr>
                </a:lvl1pPr>
              </a:lstStyle>
              <a:p>
                <a:pPr marL="573088"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FFFFFF"/>
                  </a:solidFill>
                  <a:effectLst/>
                  <a:uLnTx/>
                  <a:uFillTx/>
                  <a:latin typeface="Lato Light"/>
                  <a:ea typeface="+mn-ea"/>
                  <a:cs typeface="+mn-cs"/>
                </a:endParaRPr>
              </a:p>
            </p:txBody>
          </p:sp>
          <p:sp useBgFill="1">
            <p:nvSpPr>
              <p:cNvPr id="27" name="Oval 26">
                <a:extLst>
                  <a:ext uri="{FF2B5EF4-FFF2-40B4-BE49-F238E27FC236}">
                    <a16:creationId xmlns:a16="http://schemas.microsoft.com/office/drawing/2014/main" id="{F1423A43-1C7F-F068-72D5-E7FAEF200E75}"/>
                  </a:ext>
                </a:extLst>
              </p:cNvPr>
              <p:cNvSpPr/>
              <p:nvPr/>
            </p:nvSpPr>
            <p:spPr>
              <a:xfrm>
                <a:off x="285677" y="2571599"/>
                <a:ext cx="497358" cy="451041"/>
              </a:xfrm>
              <a:prstGeom prst="ellipse">
                <a:avLst/>
              </a:prstGeom>
              <a:ln w="31750">
                <a:solidFill>
                  <a:schemeClr val="accent1"/>
                </a:solidFill>
              </a:ln>
              <a:effectLst/>
            </p:spPr>
            <p:style>
              <a:lnRef idx="1">
                <a:schemeClr val="accent1"/>
              </a:lnRef>
              <a:fillRef idx="3">
                <a:schemeClr val="accent1"/>
              </a:fillRef>
              <a:effectRef idx="2">
                <a:schemeClr val="accent1"/>
              </a:effectRef>
              <a:fontRef idx="minor">
                <a:schemeClr val="lt1"/>
              </a:fontRef>
            </p:style>
            <p:txBody>
              <a:bodyPr wrap="none"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Lato Light"/>
                  <a:ea typeface="+mn-ea"/>
                  <a:cs typeface="+mn-cs"/>
                </a:endParaRPr>
              </a:p>
            </p:txBody>
          </p:sp>
          <p:sp>
            <p:nvSpPr>
              <p:cNvPr id="28" name="Title 1">
                <a:extLst>
                  <a:ext uri="{FF2B5EF4-FFF2-40B4-BE49-F238E27FC236}">
                    <a16:creationId xmlns:a16="http://schemas.microsoft.com/office/drawing/2014/main" id="{7ECE8B0A-A8CD-4B30-4263-18C77DF53AA7}"/>
                  </a:ext>
                </a:extLst>
              </p:cNvPr>
              <p:cNvSpPr txBox="1"/>
              <p:nvPr/>
            </p:nvSpPr>
            <p:spPr>
              <a:xfrm>
                <a:off x="791476" y="2658427"/>
                <a:ext cx="3192873" cy="307777"/>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Lato Light"/>
                    <a:ea typeface="+mn-ea"/>
                    <a:cs typeface="+mn-cs"/>
                  </a:rPr>
                  <a:t>Suspicious Activity Reporting</a:t>
                </a:r>
                <a:endParaRPr kumimoji="0" lang="id-ID" sz="1400" b="1" i="0" u="none" strike="noStrike" kern="1200" cap="none" spc="0" normalizeH="0" baseline="0" noProof="0" dirty="0">
                  <a:ln>
                    <a:noFill/>
                  </a:ln>
                  <a:solidFill>
                    <a:srgbClr val="FFFFFF"/>
                  </a:solidFill>
                  <a:effectLst/>
                  <a:uLnTx/>
                  <a:uFillTx/>
                  <a:latin typeface="Lato"/>
                  <a:ea typeface="+mn-ea"/>
                  <a:cs typeface="+mn-cs"/>
                </a:endParaRPr>
              </a:p>
            </p:txBody>
          </p:sp>
          <p:sp>
            <p:nvSpPr>
              <p:cNvPr id="29" name="TextBox 28">
                <a:extLst>
                  <a:ext uri="{FF2B5EF4-FFF2-40B4-BE49-F238E27FC236}">
                    <a16:creationId xmlns:a16="http://schemas.microsoft.com/office/drawing/2014/main" id="{6C54F61F-9CD4-25F7-04C8-BE0C7CFD68C6}"/>
                  </a:ext>
                </a:extLst>
              </p:cNvPr>
              <p:cNvSpPr txBox="1"/>
              <p:nvPr/>
            </p:nvSpPr>
            <p:spPr>
              <a:xfrm>
                <a:off x="386877" y="2621094"/>
                <a:ext cx="296200" cy="415498"/>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2980B9"/>
                    </a:solidFill>
                    <a:effectLst/>
                    <a:uLnTx/>
                    <a:uFillTx/>
                    <a:latin typeface="Bebas" pitchFamily="2" charset="0"/>
                    <a:ea typeface="+mn-ea"/>
                    <a:cs typeface="+mn-cs"/>
                  </a:rPr>
                  <a:t>3</a:t>
                </a:r>
                <a:endParaRPr kumimoji="0" lang="id-ID" sz="2100" b="0" i="0" u="none" strike="noStrike" kern="1200" cap="none" spc="0" normalizeH="0" baseline="0" noProof="0" dirty="0">
                  <a:ln>
                    <a:noFill/>
                  </a:ln>
                  <a:solidFill>
                    <a:srgbClr val="2980B9"/>
                  </a:solidFill>
                  <a:effectLst/>
                  <a:uLnTx/>
                  <a:uFillTx/>
                  <a:latin typeface="Bebas" pitchFamily="2" charset="0"/>
                  <a:ea typeface="+mn-ea"/>
                  <a:cs typeface="+mn-cs"/>
                </a:endParaRPr>
              </a:p>
            </p:txBody>
          </p:sp>
          <p:sp>
            <p:nvSpPr>
              <p:cNvPr id="30" name="TextBox 29">
                <a:extLst>
                  <a:ext uri="{FF2B5EF4-FFF2-40B4-BE49-F238E27FC236}">
                    <a16:creationId xmlns:a16="http://schemas.microsoft.com/office/drawing/2014/main" id="{9B0AB21B-2AF6-D99C-65F5-F1085C5BF17B}"/>
                  </a:ext>
                </a:extLst>
              </p:cNvPr>
              <p:cNvSpPr txBox="1"/>
              <p:nvPr/>
            </p:nvSpPr>
            <p:spPr>
              <a:xfrm>
                <a:off x="403509" y="3319039"/>
                <a:ext cx="3590974" cy="392035"/>
              </a:xfrm>
              <a:prstGeom prst="rect">
                <a:avLst/>
              </a:prstGeom>
              <a:solidFill>
                <a:schemeClr val="accent1"/>
              </a:solidFill>
            </p:spPr>
            <p:txBody>
              <a:bodyPr wrap="square" lIns="182880" tIns="91440" rIns="182880" bIns="91440" rtlCol="0" anchor="t" anchorCtr="0">
                <a:noAutofit/>
              </a:bodyPr>
              <a:lstStyle>
                <a:defPPr>
                  <a:defRPr lang="en-US"/>
                </a:defPPr>
                <a:lvl1pPr marL="573088">
                  <a:defRPr sz="1400">
                    <a:solidFill>
                      <a:srgbClr val="FFFFFF"/>
                    </a:solidFill>
                  </a:defRPr>
                </a:lvl1pPr>
              </a:lstStyle>
              <a:p>
                <a:pPr marL="573088"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FFFFFF"/>
                  </a:solidFill>
                  <a:effectLst/>
                  <a:uLnTx/>
                  <a:uFillTx/>
                  <a:latin typeface="Lato Light"/>
                  <a:ea typeface="+mn-ea"/>
                  <a:cs typeface="+mn-cs"/>
                </a:endParaRPr>
              </a:p>
            </p:txBody>
          </p:sp>
          <p:sp useBgFill="1">
            <p:nvSpPr>
              <p:cNvPr id="31" name="Oval 30">
                <a:extLst>
                  <a:ext uri="{FF2B5EF4-FFF2-40B4-BE49-F238E27FC236}">
                    <a16:creationId xmlns:a16="http://schemas.microsoft.com/office/drawing/2014/main" id="{A1FA4AD4-4B28-2A18-2395-55CCFFAB55BF}"/>
                  </a:ext>
                </a:extLst>
              </p:cNvPr>
              <p:cNvSpPr/>
              <p:nvPr/>
            </p:nvSpPr>
            <p:spPr>
              <a:xfrm>
                <a:off x="285677" y="3290088"/>
                <a:ext cx="497358" cy="451041"/>
              </a:xfrm>
              <a:prstGeom prst="ellipse">
                <a:avLst/>
              </a:prstGeom>
              <a:ln w="31750">
                <a:solidFill>
                  <a:schemeClr val="accent1"/>
                </a:solidFill>
              </a:ln>
              <a:effectLst/>
            </p:spPr>
            <p:style>
              <a:lnRef idx="1">
                <a:schemeClr val="accent1"/>
              </a:lnRef>
              <a:fillRef idx="3">
                <a:schemeClr val="accent1"/>
              </a:fillRef>
              <a:effectRef idx="2">
                <a:schemeClr val="accent1"/>
              </a:effectRef>
              <a:fontRef idx="minor">
                <a:schemeClr val="lt1"/>
              </a:fontRef>
            </p:style>
            <p:txBody>
              <a:bodyPr wrap="none"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Lato Light"/>
                  <a:ea typeface="+mn-ea"/>
                  <a:cs typeface="+mn-cs"/>
                </a:endParaRPr>
              </a:p>
            </p:txBody>
          </p:sp>
          <p:sp>
            <p:nvSpPr>
              <p:cNvPr id="32" name="Title 1">
                <a:extLst>
                  <a:ext uri="{FF2B5EF4-FFF2-40B4-BE49-F238E27FC236}">
                    <a16:creationId xmlns:a16="http://schemas.microsoft.com/office/drawing/2014/main" id="{23AF85E5-648C-ABEE-7476-C10205986FCD}"/>
                  </a:ext>
                </a:extLst>
              </p:cNvPr>
              <p:cNvSpPr txBox="1"/>
              <p:nvPr/>
            </p:nvSpPr>
            <p:spPr>
              <a:xfrm>
                <a:off x="791476" y="3378020"/>
                <a:ext cx="3199325" cy="253916"/>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srgbClr val="FFFFFF"/>
                    </a:solidFill>
                    <a:effectLst/>
                    <a:uLnTx/>
                    <a:uFillTx/>
                    <a:latin typeface="Lato Light"/>
                    <a:ea typeface="+mn-ea"/>
                    <a:cs typeface="+mn-cs"/>
                  </a:rPr>
                  <a:t>Behavioural Intervention / Threat Assessment Teams</a:t>
                </a:r>
                <a:endParaRPr kumimoji="0" lang="id-ID" sz="1050" b="1" i="0" u="none" strike="noStrike" kern="1200" cap="none" spc="0" normalizeH="0" baseline="0" noProof="0" dirty="0">
                  <a:ln>
                    <a:noFill/>
                  </a:ln>
                  <a:solidFill>
                    <a:srgbClr val="FFFFFF"/>
                  </a:solidFill>
                  <a:effectLst/>
                  <a:uLnTx/>
                  <a:uFillTx/>
                  <a:latin typeface="Lato"/>
                  <a:ea typeface="+mn-ea"/>
                  <a:cs typeface="+mn-cs"/>
                </a:endParaRPr>
              </a:p>
            </p:txBody>
          </p:sp>
          <p:sp>
            <p:nvSpPr>
              <p:cNvPr id="33" name="TextBox 32">
                <a:extLst>
                  <a:ext uri="{FF2B5EF4-FFF2-40B4-BE49-F238E27FC236}">
                    <a16:creationId xmlns:a16="http://schemas.microsoft.com/office/drawing/2014/main" id="{A32C5B0F-515C-E94D-49F8-71798E3F40BF}"/>
                  </a:ext>
                </a:extLst>
              </p:cNvPr>
              <p:cNvSpPr txBox="1"/>
              <p:nvPr/>
            </p:nvSpPr>
            <p:spPr>
              <a:xfrm>
                <a:off x="384473" y="3339583"/>
                <a:ext cx="300550" cy="415498"/>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2980B9"/>
                    </a:solidFill>
                    <a:effectLst/>
                    <a:uLnTx/>
                    <a:uFillTx/>
                    <a:latin typeface="Bebas" pitchFamily="2" charset="0"/>
                    <a:ea typeface="+mn-ea"/>
                    <a:cs typeface="+mn-cs"/>
                  </a:rPr>
                  <a:t>4</a:t>
                </a:r>
                <a:endParaRPr kumimoji="0" lang="id-ID" sz="2100" b="0" i="0" u="none" strike="noStrike" kern="1200" cap="none" spc="0" normalizeH="0" baseline="0" noProof="0" dirty="0">
                  <a:ln>
                    <a:noFill/>
                  </a:ln>
                  <a:solidFill>
                    <a:srgbClr val="2980B9"/>
                  </a:solidFill>
                  <a:effectLst/>
                  <a:uLnTx/>
                  <a:uFillTx/>
                  <a:latin typeface="Bebas" pitchFamily="2" charset="0"/>
                  <a:ea typeface="+mn-ea"/>
                  <a:cs typeface="+mn-cs"/>
                </a:endParaRPr>
              </a:p>
            </p:txBody>
          </p:sp>
        </p:grpSp>
        <p:cxnSp>
          <p:nvCxnSpPr>
            <p:cNvPr id="7" name="Connector: Curved 6">
              <a:extLst>
                <a:ext uri="{FF2B5EF4-FFF2-40B4-BE49-F238E27FC236}">
                  <a16:creationId xmlns:a16="http://schemas.microsoft.com/office/drawing/2014/main" id="{0E677D47-1EFE-93B3-0F8C-401783CAE773}"/>
                </a:ext>
              </a:extLst>
            </p:cNvPr>
            <p:cNvCxnSpPr>
              <a:cxnSpLocks/>
              <a:stCxn id="10" idx="3"/>
            </p:cNvCxnSpPr>
            <p:nvPr/>
          </p:nvCxnSpPr>
          <p:spPr>
            <a:xfrm>
              <a:off x="4006831" y="2599529"/>
              <a:ext cx="1984411" cy="1600302"/>
            </a:xfrm>
            <a:prstGeom prst="curvedConnector3">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8" name="Connector: Curved 7">
              <a:extLst>
                <a:ext uri="{FF2B5EF4-FFF2-40B4-BE49-F238E27FC236}">
                  <a16:creationId xmlns:a16="http://schemas.microsoft.com/office/drawing/2014/main" id="{39019AD8-27FD-79A3-BD9C-132F8D3292B0}"/>
                </a:ext>
              </a:extLst>
            </p:cNvPr>
            <p:cNvCxnSpPr>
              <a:cxnSpLocks/>
            </p:cNvCxnSpPr>
            <p:nvPr/>
          </p:nvCxnSpPr>
          <p:spPr>
            <a:xfrm flipV="1">
              <a:off x="3934260" y="4190779"/>
              <a:ext cx="2043606" cy="1914229"/>
            </a:xfrm>
            <a:prstGeom prst="curvedConnector3">
              <a:avLst>
                <a:gd name="adj1" fmla="val 50000"/>
              </a:avLst>
            </a:prstGeom>
            <a:ln>
              <a:tailEnd type="triangle"/>
            </a:ln>
          </p:spPr>
          <p:style>
            <a:lnRef idx="3">
              <a:schemeClr val="accent1"/>
            </a:lnRef>
            <a:fillRef idx="0">
              <a:schemeClr val="accent1"/>
            </a:fillRef>
            <a:effectRef idx="2">
              <a:schemeClr val="accent1"/>
            </a:effectRef>
            <a:fontRef idx="minor">
              <a:schemeClr val="tx1"/>
            </a:fontRef>
          </p:style>
        </p:cxnSp>
        <p:pic>
          <p:nvPicPr>
            <p:cNvPr id="9" name="Picture 8">
              <a:extLst>
                <a:ext uri="{FF2B5EF4-FFF2-40B4-BE49-F238E27FC236}">
                  <a16:creationId xmlns:a16="http://schemas.microsoft.com/office/drawing/2014/main" id="{A045763A-DADC-3C62-8EFB-D367ADB12035}"/>
                </a:ext>
              </a:extLst>
            </p:cNvPr>
            <p:cNvPicPr>
              <a:picLocks noChangeAspect="1"/>
            </p:cNvPicPr>
            <p:nvPr/>
          </p:nvPicPr>
          <p:blipFill>
            <a:blip r:embed="rId5" cstate="email">
              <a:extLst>
                <a:ext uri="{28A0092B-C50C-407E-A947-70E740481C1C}">
                  <a14:useLocalDpi xmlns:a14="http://schemas.microsoft.com/office/drawing/2010/main" val="0"/>
                </a:ext>
              </a:extLst>
            </a:blip>
            <a:srcRect/>
            <a:stretch/>
          </p:blipFill>
          <p:spPr>
            <a:xfrm>
              <a:off x="5977866" y="3125296"/>
              <a:ext cx="2366409" cy="2366409"/>
            </a:xfrm>
            <a:prstGeom prst="rect">
              <a:avLst/>
            </a:prstGeom>
          </p:spPr>
        </p:pic>
      </p:grpSp>
    </p:spTree>
    <p:extLst>
      <p:ext uri="{BB962C8B-B14F-4D97-AF65-F5344CB8AC3E}">
        <p14:creationId xmlns:p14="http://schemas.microsoft.com/office/powerpoint/2010/main" val="244039543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a:extLst>
              <a:ext uri="{FF2B5EF4-FFF2-40B4-BE49-F238E27FC236}">
                <a16:creationId xmlns:a16="http://schemas.microsoft.com/office/drawing/2014/main" id="{D2C97C0E-65D2-4C5B-A5AF-54C9A5E790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54317"/>
          <a:stretch>
            <a:fillRect/>
          </a:stretch>
        </p:blipFill>
        <p:spPr bwMode="auto">
          <a:xfrm>
            <a:off x="-595" y="-20239"/>
            <a:ext cx="9144000" cy="96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C1C3D11-C18A-4865-9DE9-6D0834DFDA16}"/>
              </a:ext>
            </a:extLst>
          </p:cNvPr>
          <p:cNvSpPr txBox="1"/>
          <p:nvPr/>
        </p:nvSpPr>
        <p:spPr>
          <a:xfrm>
            <a:off x="345743" y="312495"/>
            <a:ext cx="8125300" cy="369332"/>
          </a:xfrm>
          <a:prstGeom prst="rect">
            <a:avLst/>
          </a:prstGeom>
          <a:noFill/>
        </p:spPr>
        <p:txBody>
          <a:bodyPr wrap="square" rtlCol="0">
            <a:spAutoFit/>
          </a:bodyPr>
          <a:lstStyle/>
          <a:p>
            <a:r>
              <a:rPr lang="en-US" u="sng" spc="600" dirty="0">
                <a:solidFill>
                  <a:schemeClr val="bg1"/>
                </a:solidFill>
              </a:rPr>
              <a:t>OHS | Administrator Pace</a:t>
            </a:r>
          </a:p>
        </p:txBody>
      </p:sp>
      <p:sp>
        <p:nvSpPr>
          <p:cNvPr id="45" name="Slide Number Placeholder 1">
            <a:extLst>
              <a:ext uri="{FF2B5EF4-FFF2-40B4-BE49-F238E27FC236}">
                <a16:creationId xmlns:a16="http://schemas.microsoft.com/office/drawing/2014/main" id="{682D5BD0-E09E-4A01-BD95-D3BB12254242}"/>
              </a:ext>
            </a:extLst>
          </p:cNvPr>
          <p:cNvSpPr txBox="1">
            <a:spLocks/>
          </p:cNvSpPr>
          <p:nvPr/>
        </p:nvSpPr>
        <p:spPr>
          <a:xfrm>
            <a:off x="6696347" y="649668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9" name="Footer Placeholder 4">
            <a:extLst>
              <a:ext uri="{FF2B5EF4-FFF2-40B4-BE49-F238E27FC236}">
                <a16:creationId xmlns:a16="http://schemas.microsoft.com/office/drawing/2014/main" id="{01BC639C-002E-4FBE-BEF7-AB147746BD03}"/>
              </a:ext>
            </a:extLst>
          </p:cNvPr>
          <p:cNvSpPr txBox="1">
            <a:spLocks/>
          </p:cNvSpPr>
          <p:nvPr/>
        </p:nvSpPr>
        <p:spPr>
          <a:xfrm>
            <a:off x="3123605" y="-68505"/>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r>
              <a:rPr lang="en-US" sz="1100" b="1" dirty="0">
                <a:solidFill>
                  <a:srgbClr val="008000"/>
                </a:solidFill>
              </a:rPr>
              <a:t>UNCLASSIFIED</a:t>
            </a:r>
            <a:endParaRPr lang="en-US" sz="1100" dirty="0">
              <a:solidFill>
                <a:prstClr val="black">
                  <a:tint val="75000"/>
                </a:prstClr>
              </a:solidFill>
            </a:endParaRPr>
          </a:p>
        </p:txBody>
      </p:sp>
      <p:sp>
        <p:nvSpPr>
          <p:cNvPr id="60" name="Footer Placeholder 4">
            <a:extLst>
              <a:ext uri="{FF2B5EF4-FFF2-40B4-BE49-F238E27FC236}">
                <a16:creationId xmlns:a16="http://schemas.microsoft.com/office/drawing/2014/main" id="{CA6BC8E3-1AFC-46F0-A34C-E26BD3EF6747}"/>
              </a:ext>
            </a:extLst>
          </p:cNvPr>
          <p:cNvSpPr txBox="1">
            <a:spLocks/>
          </p:cNvSpPr>
          <p:nvPr/>
        </p:nvSpPr>
        <p:spPr>
          <a:xfrm>
            <a:off x="3446501" y="6561527"/>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r>
              <a:rPr lang="en-US" sz="1100" b="1" dirty="0">
                <a:solidFill>
                  <a:srgbClr val="008000"/>
                </a:solidFill>
              </a:rPr>
              <a:t>UNCLASSIFIED</a:t>
            </a:r>
            <a:endParaRPr lang="en-US" sz="1100" dirty="0">
              <a:solidFill>
                <a:prstClr val="black">
                  <a:tint val="75000"/>
                </a:prstClr>
              </a:solidFill>
            </a:endParaRPr>
          </a:p>
        </p:txBody>
      </p:sp>
      <p:sp>
        <p:nvSpPr>
          <p:cNvPr id="3" name="TextBox 2">
            <a:extLst>
              <a:ext uri="{FF2B5EF4-FFF2-40B4-BE49-F238E27FC236}">
                <a16:creationId xmlns:a16="http://schemas.microsoft.com/office/drawing/2014/main" id="{562F077E-0DD0-CF37-F8EC-B7F8B5D2E725}"/>
              </a:ext>
            </a:extLst>
          </p:cNvPr>
          <p:cNvSpPr txBox="1"/>
          <p:nvPr/>
        </p:nvSpPr>
        <p:spPr>
          <a:xfrm>
            <a:off x="72604" y="2026376"/>
            <a:ext cx="9134271"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a:effectLst/>
                <a:ea typeface="Cambria" panose="02040503050406030204" pitchFamily="18" charset="0"/>
                <a:cs typeface="Cambria" panose="02040503050406030204" pitchFamily="18" charset="0"/>
              </a:rPr>
              <a:t>Targeted Violence Prevention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800" dirty="0">
              <a:effectLst/>
              <a:ea typeface="Cambria" panose="02040503050406030204" pitchFamily="18" charset="0"/>
              <a:cs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effectLst/>
                <a:ea typeface="Cambria" panose="02040503050406030204" pitchFamily="18" charset="0"/>
                <a:cs typeface="Cambria" panose="02040503050406030204" pitchFamily="18" charset="0"/>
              </a:rPr>
              <a:t>UHWO Behavior Intervention Team Chair, Beverly Baligad</a:t>
            </a:r>
          </a:p>
        </p:txBody>
      </p:sp>
    </p:spTree>
    <p:extLst>
      <p:ext uri="{BB962C8B-B14F-4D97-AF65-F5344CB8AC3E}">
        <p14:creationId xmlns:p14="http://schemas.microsoft.com/office/powerpoint/2010/main" val="37751795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a:extLst>
              <a:ext uri="{FF2B5EF4-FFF2-40B4-BE49-F238E27FC236}">
                <a16:creationId xmlns:a16="http://schemas.microsoft.com/office/drawing/2014/main" id="{D2C97C0E-65D2-4C5B-A5AF-54C9A5E790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54317"/>
          <a:stretch>
            <a:fillRect/>
          </a:stretch>
        </p:blipFill>
        <p:spPr bwMode="auto">
          <a:xfrm>
            <a:off x="-595" y="-20239"/>
            <a:ext cx="9144000" cy="96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C1C3D11-C18A-4865-9DE9-6D0834DFDA16}"/>
              </a:ext>
            </a:extLst>
          </p:cNvPr>
          <p:cNvSpPr txBox="1"/>
          <p:nvPr/>
        </p:nvSpPr>
        <p:spPr>
          <a:xfrm>
            <a:off x="345743" y="312495"/>
            <a:ext cx="8125300" cy="369332"/>
          </a:xfrm>
          <a:prstGeom prst="rect">
            <a:avLst/>
          </a:prstGeom>
          <a:noFill/>
        </p:spPr>
        <p:txBody>
          <a:bodyPr wrap="square" rtlCol="0">
            <a:spAutoFit/>
          </a:bodyPr>
          <a:lstStyle/>
          <a:p>
            <a:r>
              <a:rPr lang="en-US" u="sng" spc="600" dirty="0">
                <a:solidFill>
                  <a:schemeClr val="bg1"/>
                </a:solidFill>
              </a:rPr>
              <a:t>OHS | Administrator Pace</a:t>
            </a:r>
          </a:p>
        </p:txBody>
      </p:sp>
      <p:sp>
        <p:nvSpPr>
          <p:cNvPr id="45" name="Slide Number Placeholder 1">
            <a:extLst>
              <a:ext uri="{FF2B5EF4-FFF2-40B4-BE49-F238E27FC236}">
                <a16:creationId xmlns:a16="http://schemas.microsoft.com/office/drawing/2014/main" id="{682D5BD0-E09E-4A01-BD95-D3BB12254242}"/>
              </a:ext>
            </a:extLst>
          </p:cNvPr>
          <p:cNvSpPr txBox="1">
            <a:spLocks/>
          </p:cNvSpPr>
          <p:nvPr/>
        </p:nvSpPr>
        <p:spPr>
          <a:xfrm>
            <a:off x="6696347" y="649668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9" name="Footer Placeholder 4">
            <a:extLst>
              <a:ext uri="{FF2B5EF4-FFF2-40B4-BE49-F238E27FC236}">
                <a16:creationId xmlns:a16="http://schemas.microsoft.com/office/drawing/2014/main" id="{01BC639C-002E-4FBE-BEF7-AB147746BD03}"/>
              </a:ext>
            </a:extLst>
          </p:cNvPr>
          <p:cNvSpPr txBox="1">
            <a:spLocks/>
          </p:cNvSpPr>
          <p:nvPr/>
        </p:nvSpPr>
        <p:spPr>
          <a:xfrm>
            <a:off x="3123605" y="-68505"/>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r>
              <a:rPr lang="en-US" sz="1100" b="1" dirty="0">
                <a:solidFill>
                  <a:srgbClr val="008000"/>
                </a:solidFill>
              </a:rPr>
              <a:t>UNCLASSIFIED</a:t>
            </a:r>
            <a:endParaRPr lang="en-US" sz="1100" dirty="0">
              <a:solidFill>
                <a:prstClr val="black">
                  <a:tint val="75000"/>
                </a:prstClr>
              </a:solidFill>
            </a:endParaRPr>
          </a:p>
        </p:txBody>
      </p:sp>
      <p:sp>
        <p:nvSpPr>
          <p:cNvPr id="60" name="Footer Placeholder 4">
            <a:extLst>
              <a:ext uri="{FF2B5EF4-FFF2-40B4-BE49-F238E27FC236}">
                <a16:creationId xmlns:a16="http://schemas.microsoft.com/office/drawing/2014/main" id="{CA6BC8E3-1AFC-46F0-A34C-E26BD3EF6747}"/>
              </a:ext>
            </a:extLst>
          </p:cNvPr>
          <p:cNvSpPr txBox="1">
            <a:spLocks/>
          </p:cNvSpPr>
          <p:nvPr/>
        </p:nvSpPr>
        <p:spPr>
          <a:xfrm>
            <a:off x="3446501" y="6561527"/>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r>
              <a:rPr lang="en-US" sz="1100" b="1" dirty="0">
                <a:solidFill>
                  <a:srgbClr val="008000"/>
                </a:solidFill>
              </a:rPr>
              <a:t>UNCLASSIFIED</a:t>
            </a:r>
            <a:endParaRPr lang="en-US" sz="1100" dirty="0">
              <a:solidFill>
                <a:prstClr val="black">
                  <a:tint val="75000"/>
                </a:prstClr>
              </a:solidFill>
            </a:endParaRPr>
          </a:p>
        </p:txBody>
      </p:sp>
      <p:sp>
        <p:nvSpPr>
          <p:cNvPr id="3" name="TextBox 2">
            <a:extLst>
              <a:ext uri="{FF2B5EF4-FFF2-40B4-BE49-F238E27FC236}">
                <a16:creationId xmlns:a16="http://schemas.microsoft.com/office/drawing/2014/main" id="{562F077E-0DD0-CF37-F8EC-B7F8B5D2E725}"/>
              </a:ext>
            </a:extLst>
          </p:cNvPr>
          <p:cNvSpPr txBox="1"/>
          <p:nvPr/>
        </p:nvSpPr>
        <p:spPr>
          <a:xfrm>
            <a:off x="72604" y="2026376"/>
            <a:ext cx="9134271" cy="21852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a:effectLst/>
                <a:ea typeface="Cambria" panose="02040503050406030204" pitchFamily="18" charset="0"/>
                <a:cs typeface="Cambria" panose="02040503050406030204" pitchFamily="18" charset="0"/>
              </a:rPr>
              <a:t>Threat Overview – Hawaii Statewide Threat Assessment</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800" dirty="0">
              <a:effectLst/>
              <a:ea typeface="Cambria" panose="02040503050406030204" pitchFamily="18" charset="0"/>
              <a:cs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effectLst/>
                <a:ea typeface="Cambria" panose="02040503050406030204" pitchFamily="18" charset="0"/>
                <a:cs typeface="Cambria" panose="02040503050406030204" pitchFamily="18" charset="0"/>
              </a:rPr>
              <a:t>Criminal Intelligence Analyst, Molly Smith</a:t>
            </a:r>
            <a:endParaRPr kumimoji="0" lang="en-US" sz="2800" i="0" u="none" strike="noStrike" kern="1200" cap="none" spc="0" normalizeH="0" baseline="0" noProof="0" dirty="0">
              <a:ln>
                <a:noFill/>
              </a:ln>
              <a:effectLst/>
              <a:uLnTx/>
              <a:uFillTx/>
              <a:ea typeface="+mn-ea"/>
              <a:cs typeface="+mn-cs"/>
            </a:endParaRPr>
          </a:p>
        </p:txBody>
      </p:sp>
    </p:spTree>
    <p:extLst>
      <p:ext uri="{BB962C8B-B14F-4D97-AF65-F5344CB8AC3E}">
        <p14:creationId xmlns:p14="http://schemas.microsoft.com/office/powerpoint/2010/main" val="262891311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3"/>
          <p:cNvSpPr txBox="1"/>
          <p:nvPr/>
        </p:nvSpPr>
        <p:spPr>
          <a:xfrm>
            <a:off x="315311" y="707416"/>
            <a:ext cx="8592206" cy="141958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3600"/>
              <a:buFont typeface="Arial"/>
              <a:buNone/>
              <a:tabLst/>
              <a:defRPr/>
            </a:pPr>
            <a:endParaRPr kumimoji="0" sz="36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0" name="Google Shape;80;p13"/>
          <p:cNvSpPr txBox="1">
            <a:spLocks noGrp="1"/>
          </p:cNvSpPr>
          <p:nvPr>
            <p:ph type="sldNum" idx="12"/>
          </p:nvPr>
        </p:nvSpPr>
        <p:spPr>
          <a:xfrm>
            <a:off x="8556784" y="6333134"/>
            <a:ext cx="548700" cy="5250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300"/>
              <a:buFont typeface="Arial"/>
              <a:buNone/>
              <a:tabLst/>
              <a:defRPr/>
            </a:pPr>
            <a:fld id="{00000000-1234-1234-1234-123412341234}" type="slidenum">
              <a:rPr kumimoji="0" lang="en-US" sz="1300" b="0" i="0" u="none" strike="noStrike" kern="0" cap="none" spc="0" normalizeH="0" baseline="0" noProof="0">
                <a:ln>
                  <a:noFill/>
                </a:ln>
                <a:solidFill>
                  <a:srgbClr val="000000"/>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300"/>
                <a:buFont typeface="Arial"/>
                <a:buNone/>
                <a:tabLst/>
                <a:defRPr/>
              </a:pPr>
              <a:t>60</a:t>
            </a:fld>
            <a:endParaRPr kumimoji="0" sz="1300" b="0" i="0" u="none" strike="noStrike" kern="0" cap="none" spc="0" normalizeH="0" baseline="0" noProof="0">
              <a:ln>
                <a:noFill/>
              </a:ln>
              <a:solidFill>
                <a:srgbClr val="000000"/>
              </a:solidFill>
              <a:effectLst/>
              <a:uLnTx/>
              <a:uFillTx/>
              <a:latin typeface="Calibri"/>
              <a:cs typeface="Calibri"/>
              <a:sym typeface="Calibri"/>
            </a:endParaRPr>
          </a:p>
        </p:txBody>
      </p:sp>
      <p:sp>
        <p:nvSpPr>
          <p:cNvPr id="81" name="Google Shape;81;p13"/>
          <p:cNvSpPr txBox="1"/>
          <p:nvPr/>
        </p:nvSpPr>
        <p:spPr>
          <a:xfrm>
            <a:off x="844684" y="4731002"/>
            <a:ext cx="7712100" cy="1062000"/>
          </a:xfrm>
          <a:prstGeom prst="rect">
            <a:avLst/>
          </a:prstGeom>
          <a:noFill/>
          <a:ln>
            <a:noFill/>
          </a:ln>
        </p:spPr>
        <p:txBody>
          <a:bodyPr spcFirstLastPara="1" wrap="square" lIns="91425" tIns="91425" rIns="91425" bIns="91425"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900"/>
              <a:buFont typeface="Arial"/>
              <a:buNone/>
              <a:tabLst/>
              <a:defRPr/>
            </a:pPr>
            <a:r>
              <a:rPr kumimoji="0" lang="en-US" sz="1900" b="0" i="0" u="none" strike="noStrike" kern="0" cap="none" spc="0" normalizeH="0" baseline="0" noProof="0">
                <a:ln>
                  <a:noFill/>
                </a:ln>
                <a:solidFill>
                  <a:srgbClr val="FFFFFF"/>
                </a:solidFill>
                <a:effectLst/>
                <a:uLnTx/>
                <a:uFillTx/>
                <a:latin typeface="Calibri"/>
                <a:ea typeface="Calibri"/>
                <a:cs typeface="Calibri"/>
                <a:sym typeface="Calibri"/>
              </a:rPr>
              <a:t>Presenters:</a:t>
            </a:r>
            <a:endParaRPr kumimoji="0" sz="1900" b="0"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900"/>
              <a:buFont typeface="Arial"/>
              <a:buNone/>
              <a:tabLst/>
              <a:defRPr/>
            </a:pPr>
            <a:endParaRPr kumimoji="0" sz="1900" b="0"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900"/>
              <a:buFont typeface="Arial"/>
              <a:buNone/>
              <a:tabLst/>
              <a:defRPr/>
            </a:pPr>
            <a:r>
              <a:rPr kumimoji="0" lang="en-US" sz="1900" b="0" i="0" u="none" strike="noStrike" kern="0" cap="none" spc="0" normalizeH="0" baseline="0" noProof="0">
                <a:ln>
                  <a:noFill/>
                </a:ln>
                <a:solidFill>
                  <a:srgbClr val="FFFFFF"/>
                </a:solidFill>
                <a:effectLst/>
                <a:uLnTx/>
                <a:uFillTx/>
                <a:latin typeface="Calibri"/>
                <a:ea typeface="Calibri"/>
                <a:cs typeface="Calibri"/>
                <a:sym typeface="Calibri"/>
              </a:rPr>
              <a:t>Bev Baligad, UH West Oahu</a:t>
            </a:r>
            <a:endParaRPr kumimoji="0" sz="19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4"/>
          <p:cNvSpPr txBox="1">
            <a:spLocks noGrp="1"/>
          </p:cNvSpPr>
          <p:nvPr>
            <p:ph type="sldNum" idx="12"/>
          </p:nvPr>
        </p:nvSpPr>
        <p:spPr>
          <a:xfrm>
            <a:off x="6553200" y="6356352"/>
            <a:ext cx="2133600" cy="365100"/>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FFFFFF"/>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61</a:t>
            </a:fld>
            <a:endParaRPr kumimoji="0" sz="1200" b="0" i="0" u="none" strike="noStrike" kern="0" cap="none" spc="0" normalizeH="0" baseline="0" noProof="0">
              <a:ln>
                <a:noFill/>
              </a:ln>
              <a:solidFill>
                <a:srgbClr val="FFFFFF"/>
              </a:solidFill>
              <a:effectLst/>
              <a:uLnTx/>
              <a:uFillTx/>
              <a:latin typeface="Arial"/>
              <a:cs typeface="Arial"/>
              <a:sym typeface="Arial"/>
            </a:endParaRPr>
          </a:p>
        </p:txBody>
      </p:sp>
      <p:sp>
        <p:nvSpPr>
          <p:cNvPr id="87" name="Google Shape;87;p14"/>
          <p:cNvSpPr txBox="1">
            <a:spLocks noGrp="1"/>
          </p:cNvSpPr>
          <p:nvPr>
            <p:ph type="title"/>
          </p:nvPr>
        </p:nvSpPr>
        <p:spPr>
          <a:xfrm>
            <a:off x="376933" y="882134"/>
            <a:ext cx="8229600" cy="161069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sz="4400">
                <a:solidFill>
                  <a:schemeClr val="lt1"/>
                </a:solidFill>
                <a:latin typeface="Calibri"/>
                <a:ea typeface="Calibri"/>
                <a:cs typeface="Calibri"/>
                <a:sym typeface="Calibri"/>
              </a:rPr>
              <a:t>1.  HI State Targeted Violence Prevention Strategy</a:t>
            </a:r>
            <a:br>
              <a:rPr lang="en-US" sz="4400">
                <a:solidFill>
                  <a:schemeClr val="lt1"/>
                </a:solidFill>
                <a:latin typeface="Calibri"/>
                <a:ea typeface="Calibri"/>
                <a:cs typeface="Calibri"/>
                <a:sym typeface="Calibri"/>
              </a:rPr>
            </a:br>
            <a:endParaRPr/>
          </a:p>
        </p:txBody>
      </p:sp>
      <p:pic>
        <p:nvPicPr>
          <p:cNvPr id="88" name="Google Shape;88;p14" descr="A picture containing text, road&#10;&#10;Description automatically generated"/>
          <p:cNvPicPr preferRelativeResize="0"/>
          <p:nvPr/>
        </p:nvPicPr>
        <p:blipFill rotWithShape="1">
          <a:blip r:embed="rId3">
            <a:alphaModFix/>
          </a:blip>
          <a:srcRect/>
          <a:stretch/>
        </p:blipFill>
        <p:spPr>
          <a:xfrm>
            <a:off x="2873561" y="2209800"/>
            <a:ext cx="3396878" cy="4408714"/>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5"/>
          <p:cNvSpPr txBox="1">
            <a:spLocks noGrp="1"/>
          </p:cNvSpPr>
          <p:nvPr>
            <p:ph type="title"/>
          </p:nvPr>
        </p:nvSpPr>
        <p:spPr>
          <a:xfrm>
            <a:off x="83457" y="1116059"/>
            <a:ext cx="8977086" cy="5877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sz="3400">
                <a:latin typeface="Arial"/>
                <a:ea typeface="Arial"/>
                <a:cs typeface="Arial"/>
                <a:sym typeface="Arial"/>
              </a:rPr>
              <a:t>Pillar 2: Behavior Intervention/Threat Assessment Teams</a:t>
            </a:r>
            <a:endParaRPr/>
          </a:p>
        </p:txBody>
      </p:sp>
      <p:sp>
        <p:nvSpPr>
          <p:cNvPr id="94" name="Google Shape;94;p15"/>
          <p:cNvSpPr txBox="1">
            <a:spLocks noGrp="1"/>
          </p:cNvSpPr>
          <p:nvPr>
            <p:ph type="body" idx="1"/>
          </p:nvPr>
        </p:nvSpPr>
        <p:spPr>
          <a:xfrm>
            <a:off x="171300" y="2106400"/>
            <a:ext cx="8515500" cy="3283800"/>
          </a:xfrm>
          <a:prstGeom prst="rect">
            <a:avLst/>
          </a:prstGeom>
          <a:noFill/>
          <a:ln>
            <a:noFill/>
          </a:ln>
        </p:spPr>
        <p:txBody>
          <a:bodyPr spcFirstLastPara="1" wrap="square" lIns="91425" tIns="45700" rIns="91425" bIns="45700" anchor="t" anchorCtr="0">
            <a:noAutofit/>
          </a:bodyPr>
          <a:lstStyle/>
          <a:p>
            <a:pPr marL="457200" lvl="0" indent="0" algn="l" rtl="0">
              <a:lnSpc>
                <a:spcPct val="100000"/>
              </a:lnSpc>
              <a:spcBef>
                <a:spcPts val="360"/>
              </a:spcBef>
              <a:spcAft>
                <a:spcPts val="0"/>
              </a:spcAft>
              <a:buSzPts val="2800"/>
              <a:buNone/>
            </a:pPr>
            <a:endParaRPr sz="2000"/>
          </a:p>
          <a:p>
            <a:pPr marL="342900" lvl="0" indent="-241300" algn="l" rtl="0">
              <a:lnSpc>
                <a:spcPct val="100000"/>
              </a:lnSpc>
              <a:spcBef>
                <a:spcPts val="400"/>
              </a:spcBef>
              <a:spcAft>
                <a:spcPts val="0"/>
              </a:spcAft>
              <a:buSzPts val="1600"/>
              <a:buNone/>
            </a:pPr>
            <a:endParaRPr sz="2200"/>
          </a:p>
        </p:txBody>
      </p:sp>
      <p:sp>
        <p:nvSpPr>
          <p:cNvPr id="95" name="Google Shape;95;p15"/>
          <p:cNvSpPr txBox="1">
            <a:spLocks noGrp="1"/>
          </p:cNvSpPr>
          <p:nvPr>
            <p:ph type="sldNum" idx="12"/>
          </p:nvPr>
        </p:nvSpPr>
        <p:spPr>
          <a:xfrm>
            <a:off x="6843486" y="6367457"/>
            <a:ext cx="2133600" cy="273900"/>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89898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62</a:t>
            </a:fld>
            <a:endParaRPr kumimoji="0" sz="1200" b="0" i="0" u="none" strike="noStrike" kern="0" cap="none" spc="0" normalizeH="0" baseline="0" noProof="0">
              <a:ln>
                <a:noFill/>
              </a:ln>
              <a:solidFill>
                <a:srgbClr val="898989"/>
              </a:solidFill>
              <a:effectLst/>
              <a:uLnTx/>
              <a:uFillTx/>
              <a:latin typeface="Arial"/>
              <a:cs typeface="Arial"/>
              <a:sym typeface="Arial"/>
            </a:endParaRPr>
          </a:p>
        </p:txBody>
      </p:sp>
      <p:sp>
        <p:nvSpPr>
          <p:cNvPr id="96" name="Google Shape;96;p15"/>
          <p:cNvSpPr txBox="1"/>
          <p:nvPr/>
        </p:nvSpPr>
        <p:spPr>
          <a:xfrm>
            <a:off x="457200" y="1962272"/>
            <a:ext cx="8521999" cy="310854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0" i="0" u="none" strike="noStrike" kern="0" cap="none" spc="0" normalizeH="0" baseline="0" noProof="0">
                <a:ln>
                  <a:noFill/>
                </a:ln>
                <a:solidFill>
                  <a:srgbClr val="000000"/>
                </a:solidFill>
                <a:effectLst/>
                <a:uLnTx/>
                <a:uFillTx/>
                <a:latin typeface="Arial"/>
                <a:ea typeface="Arial"/>
                <a:cs typeface="Arial"/>
                <a:sym typeface="Arial"/>
              </a:rPr>
              <a:t>“While there are important ongoing efforts to create, train, and implement BI/TATs, particularly within state educational (K-12 and higher-ed) institutions, </a:t>
            </a:r>
            <a:r>
              <a:rPr kumimoji="0" lang="en-US" sz="2800" b="1" i="0" u="sng" strike="noStrike" kern="0" cap="none" spc="0" normalizeH="0" baseline="0" noProof="0">
                <a:ln>
                  <a:noFill/>
                </a:ln>
                <a:solidFill>
                  <a:srgbClr val="000000"/>
                </a:solidFill>
                <a:effectLst/>
                <a:uLnTx/>
                <a:uFillTx/>
                <a:latin typeface="Arial"/>
                <a:ea typeface="Arial"/>
                <a:cs typeface="Arial"/>
                <a:sym typeface="Arial"/>
              </a:rPr>
              <a:t>statewide institutionalization of an operationally effective, multi-domain, coordinated network of implementation partners is the direction this strategy aims to take</a:t>
            </a:r>
            <a:r>
              <a:rPr kumimoji="0" lang="en-US" sz="2800" b="0" i="0" u="none" strike="noStrike" kern="0" cap="none" spc="0" normalizeH="0" baseline="0" noProof="0">
                <a:ln>
                  <a:noFill/>
                </a:ln>
                <a:solidFill>
                  <a:srgbClr val="000000"/>
                </a:solidFill>
                <a:effectLst/>
                <a:uLnTx/>
                <a:uFillTx/>
                <a:latin typeface="Arial"/>
                <a:ea typeface="Arial"/>
                <a:cs typeface="Arial"/>
                <a:sym typeface="Arial"/>
              </a:rPr>
              <a:t>.” </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7" name="Google Shape;97;p15"/>
          <p:cNvSpPr txBox="1"/>
          <p:nvPr/>
        </p:nvSpPr>
        <p:spPr>
          <a:xfrm>
            <a:off x="171300" y="5534328"/>
            <a:ext cx="5885542"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sng" strike="noStrike" kern="0" cap="none" spc="0" normalizeH="0" baseline="0" noProof="0">
                <a:ln>
                  <a:noFill/>
                </a:ln>
                <a:solidFill>
                  <a:srgbClr val="7030A0"/>
                </a:solidFill>
                <a:effectLst/>
                <a:uLnTx/>
                <a:uFillTx/>
                <a:latin typeface="Arial"/>
                <a:ea typeface="Arial"/>
                <a:cs typeface="Arial"/>
                <a:sym typeface="Arial"/>
                <a:hlinkClick r:id="rId3"/>
              </a:rPr>
              <a:t>https://dod.hawaii.gov/ohs/files/2022-HAWAII-TARGETED-VIOLENCE-PREVENTION-STRATEGY_FINAL.pdf</a:t>
            </a:r>
            <a:r>
              <a:rPr kumimoji="0" lang="en-US" sz="1200" b="0" i="0" u="none" strike="noStrike" kern="0" cap="none" spc="0" normalizeH="0" baseline="0" noProof="0">
                <a:ln>
                  <a:noFill/>
                </a:ln>
                <a:solidFill>
                  <a:srgbClr val="000000"/>
                </a:solidFill>
                <a:effectLst/>
                <a:uLnTx/>
                <a:uFillTx/>
                <a:latin typeface="Arial"/>
                <a:ea typeface="Arial"/>
                <a:cs typeface="Arial"/>
                <a:sym typeface="Arial"/>
              </a:rPr>
              <a:t> </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6"/>
          <p:cNvSpPr txBox="1">
            <a:spLocks noGrp="1"/>
          </p:cNvSpPr>
          <p:nvPr>
            <p:ph type="title"/>
          </p:nvPr>
        </p:nvSpPr>
        <p:spPr>
          <a:xfrm>
            <a:off x="457200" y="506594"/>
            <a:ext cx="8229600" cy="919436"/>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sz="3400">
                <a:latin typeface="Arial"/>
                <a:ea typeface="Arial"/>
                <a:cs typeface="Arial"/>
                <a:sym typeface="Arial"/>
              </a:rPr>
              <a:t>Threat Team Hawaii (TTH): Challenges</a:t>
            </a:r>
            <a:endParaRPr/>
          </a:p>
        </p:txBody>
      </p:sp>
      <p:sp>
        <p:nvSpPr>
          <p:cNvPr id="103" name="Google Shape;103;p16"/>
          <p:cNvSpPr txBox="1">
            <a:spLocks noGrp="1"/>
          </p:cNvSpPr>
          <p:nvPr>
            <p:ph type="body" idx="1"/>
          </p:nvPr>
        </p:nvSpPr>
        <p:spPr>
          <a:xfrm>
            <a:off x="4123765" y="1206675"/>
            <a:ext cx="4879500" cy="4767300"/>
          </a:xfrm>
          <a:prstGeom prst="rect">
            <a:avLst/>
          </a:prstGeom>
          <a:noFill/>
          <a:ln>
            <a:noFill/>
          </a:ln>
        </p:spPr>
        <p:txBody>
          <a:bodyPr spcFirstLastPara="1" wrap="square" lIns="91425" tIns="45700" rIns="91425" bIns="45700" anchor="t" anchorCtr="0">
            <a:noAutofit/>
          </a:bodyPr>
          <a:lstStyle/>
          <a:p>
            <a:pPr marL="457200" lvl="0" indent="-406400" algn="l" rtl="0">
              <a:lnSpc>
                <a:spcPct val="100000"/>
              </a:lnSpc>
              <a:spcBef>
                <a:spcPts val="560"/>
              </a:spcBef>
              <a:spcAft>
                <a:spcPts val="0"/>
              </a:spcAft>
              <a:buSzPts val="2800"/>
              <a:buFont typeface="Noto Sans Symbols"/>
              <a:buChar char="⮚"/>
            </a:pPr>
            <a:r>
              <a:rPr lang="en-US" sz="2400"/>
              <a:t>Severe drop off of General Stakeholder membership</a:t>
            </a:r>
            <a:endParaRPr/>
          </a:p>
          <a:p>
            <a:pPr marL="457200" lvl="0" indent="-406400" algn="l" rtl="0">
              <a:lnSpc>
                <a:spcPct val="100000"/>
              </a:lnSpc>
              <a:spcBef>
                <a:spcPts val="560"/>
              </a:spcBef>
              <a:spcAft>
                <a:spcPts val="0"/>
              </a:spcAft>
              <a:buSzPts val="2800"/>
              <a:buFont typeface="Noto Sans Symbols"/>
              <a:buChar char="⮚"/>
            </a:pPr>
            <a:r>
              <a:rPr lang="en-US" sz="2400"/>
              <a:t>Sporadic engagement- Consult group </a:t>
            </a:r>
            <a:endParaRPr/>
          </a:p>
          <a:p>
            <a:pPr marL="457200" lvl="0" indent="-406400" algn="l" rtl="0">
              <a:lnSpc>
                <a:spcPct val="100000"/>
              </a:lnSpc>
              <a:spcBef>
                <a:spcPts val="560"/>
              </a:spcBef>
              <a:spcAft>
                <a:spcPts val="0"/>
              </a:spcAft>
              <a:buSzPts val="2800"/>
              <a:buFont typeface="Noto Sans Symbols"/>
              <a:buChar char="⮚"/>
            </a:pPr>
            <a:r>
              <a:rPr lang="en-US" sz="2400"/>
              <a:t>Outdated manual/handbook</a:t>
            </a:r>
            <a:endParaRPr/>
          </a:p>
          <a:p>
            <a:pPr marL="457200" lvl="0" indent="-406400" algn="l" rtl="0">
              <a:lnSpc>
                <a:spcPct val="100000"/>
              </a:lnSpc>
              <a:spcBef>
                <a:spcPts val="560"/>
              </a:spcBef>
              <a:spcAft>
                <a:spcPts val="0"/>
              </a:spcAft>
              <a:buSzPts val="2800"/>
              <a:buFont typeface="Noto Sans Symbols"/>
              <a:buChar char="⮚"/>
            </a:pPr>
            <a:r>
              <a:rPr lang="en-US" sz="2400"/>
              <a:t>Little to no data collection</a:t>
            </a:r>
            <a:endParaRPr/>
          </a:p>
          <a:p>
            <a:pPr marL="457200" lvl="0" indent="-406400" algn="l" rtl="0">
              <a:lnSpc>
                <a:spcPct val="100000"/>
              </a:lnSpc>
              <a:spcBef>
                <a:spcPts val="560"/>
              </a:spcBef>
              <a:spcAft>
                <a:spcPts val="0"/>
              </a:spcAft>
              <a:buSzPts val="2800"/>
              <a:buFont typeface="Noto Sans Symbols"/>
              <a:buChar char="⮚"/>
            </a:pPr>
            <a:r>
              <a:rPr lang="en-US" sz="2400"/>
              <a:t>Consult group = Steering Committee (double duty!)</a:t>
            </a:r>
            <a:endParaRPr/>
          </a:p>
          <a:p>
            <a:pPr marL="457200" lvl="0" indent="-406400" algn="l" rtl="0">
              <a:lnSpc>
                <a:spcPct val="100000"/>
              </a:lnSpc>
              <a:spcBef>
                <a:spcPts val="560"/>
              </a:spcBef>
              <a:spcAft>
                <a:spcPts val="0"/>
              </a:spcAft>
              <a:buSzPts val="2800"/>
              <a:buFont typeface="Noto Sans Symbols"/>
              <a:buChar char="⮚"/>
            </a:pPr>
            <a:r>
              <a:rPr lang="en-US" sz="2400"/>
              <a:t>No leadership structure</a:t>
            </a:r>
            <a:endParaRPr/>
          </a:p>
          <a:p>
            <a:pPr marL="457200" lvl="0" indent="-406400" algn="l" rtl="0">
              <a:lnSpc>
                <a:spcPct val="100000"/>
              </a:lnSpc>
              <a:spcBef>
                <a:spcPts val="560"/>
              </a:spcBef>
              <a:spcAft>
                <a:spcPts val="0"/>
              </a:spcAft>
              <a:buSzPts val="2800"/>
              <a:buFont typeface="Noto Sans Symbols"/>
              <a:buChar char="⮚"/>
            </a:pPr>
            <a:r>
              <a:rPr lang="en-US" sz="2400"/>
              <a:t>No stakeholder surveys</a:t>
            </a:r>
            <a:endParaRPr/>
          </a:p>
          <a:p>
            <a:pPr marL="457200" lvl="0" indent="-406400" algn="l" rtl="0">
              <a:lnSpc>
                <a:spcPct val="100000"/>
              </a:lnSpc>
              <a:spcBef>
                <a:spcPts val="560"/>
              </a:spcBef>
              <a:spcAft>
                <a:spcPts val="0"/>
              </a:spcAft>
              <a:buSzPts val="2800"/>
              <a:buFont typeface="Noto Sans Symbols"/>
              <a:buChar char="⮚"/>
            </a:pPr>
            <a:r>
              <a:rPr lang="en-US" sz="2400"/>
              <a:t>No networking opportunities</a:t>
            </a:r>
            <a:endParaRPr/>
          </a:p>
          <a:p>
            <a:pPr marL="457200" lvl="0" indent="-228600" algn="l" rtl="0">
              <a:lnSpc>
                <a:spcPct val="100000"/>
              </a:lnSpc>
              <a:spcBef>
                <a:spcPts val="560"/>
              </a:spcBef>
              <a:spcAft>
                <a:spcPts val="0"/>
              </a:spcAft>
              <a:buSzPts val="2800"/>
              <a:buFont typeface="Noto Sans Symbols"/>
              <a:buNone/>
            </a:pPr>
            <a:endParaRPr sz="2400"/>
          </a:p>
          <a:p>
            <a:pPr marL="457200" lvl="0" indent="-228600" algn="l" rtl="0">
              <a:lnSpc>
                <a:spcPct val="100000"/>
              </a:lnSpc>
              <a:spcBef>
                <a:spcPts val="560"/>
              </a:spcBef>
              <a:spcAft>
                <a:spcPts val="0"/>
              </a:spcAft>
              <a:buSzPts val="2800"/>
              <a:buFont typeface="Noto Sans Symbols"/>
              <a:buNone/>
            </a:pPr>
            <a:endParaRPr sz="2400"/>
          </a:p>
        </p:txBody>
      </p:sp>
      <p:sp>
        <p:nvSpPr>
          <p:cNvPr id="104" name="Google Shape;104;p16"/>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89898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63</a:t>
            </a:fld>
            <a:endParaRPr kumimoji="0" sz="1200" b="0" i="0" u="none" strike="noStrike" kern="0" cap="none" spc="0" normalizeH="0" baseline="0" noProof="0">
              <a:ln>
                <a:noFill/>
              </a:ln>
              <a:solidFill>
                <a:srgbClr val="898989"/>
              </a:solidFill>
              <a:effectLst/>
              <a:uLnTx/>
              <a:uFillTx/>
              <a:latin typeface="Arial"/>
              <a:cs typeface="Arial"/>
              <a:sym typeface="Arial"/>
            </a:endParaRPr>
          </a:p>
        </p:txBody>
      </p:sp>
      <p:pic>
        <p:nvPicPr>
          <p:cNvPr id="105" name="Google Shape;105;p16"/>
          <p:cNvPicPr preferRelativeResize="0"/>
          <p:nvPr/>
        </p:nvPicPr>
        <p:blipFill rotWithShape="1">
          <a:blip r:embed="rId3">
            <a:alphaModFix/>
          </a:blip>
          <a:srcRect/>
          <a:stretch/>
        </p:blipFill>
        <p:spPr>
          <a:xfrm>
            <a:off x="207620" y="1750540"/>
            <a:ext cx="3826336" cy="3869953"/>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7"/>
          <p:cNvSpPr txBox="1">
            <a:spLocks noGrp="1"/>
          </p:cNvSpPr>
          <p:nvPr>
            <p:ph type="title"/>
          </p:nvPr>
        </p:nvSpPr>
        <p:spPr>
          <a:xfrm>
            <a:off x="1167938" y="506594"/>
            <a:ext cx="7710055" cy="919436"/>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sz="3000">
                <a:latin typeface="Arial"/>
                <a:ea typeface="Arial"/>
                <a:cs typeface="Arial"/>
                <a:sym typeface="Arial"/>
              </a:rPr>
              <a:t>Threat Team Hawaii (TTH):  Opportunities</a:t>
            </a:r>
            <a:endParaRPr/>
          </a:p>
        </p:txBody>
      </p:sp>
      <p:sp>
        <p:nvSpPr>
          <p:cNvPr id="111" name="Google Shape;111;p17"/>
          <p:cNvSpPr txBox="1">
            <a:spLocks noGrp="1"/>
          </p:cNvSpPr>
          <p:nvPr>
            <p:ph type="body" idx="1"/>
          </p:nvPr>
        </p:nvSpPr>
        <p:spPr>
          <a:xfrm>
            <a:off x="282625" y="1493725"/>
            <a:ext cx="8595300" cy="5227800"/>
          </a:xfrm>
          <a:prstGeom prst="rect">
            <a:avLst/>
          </a:prstGeom>
          <a:noFill/>
          <a:ln>
            <a:noFill/>
          </a:ln>
        </p:spPr>
        <p:txBody>
          <a:bodyPr spcFirstLastPara="1" wrap="square" lIns="91425" tIns="45700" rIns="91425" bIns="45700" anchor="t" anchorCtr="0">
            <a:noAutofit/>
          </a:bodyPr>
          <a:lstStyle/>
          <a:p>
            <a:pPr marL="457200" lvl="0" indent="-406400" algn="l" rtl="0">
              <a:lnSpc>
                <a:spcPct val="100000"/>
              </a:lnSpc>
              <a:spcBef>
                <a:spcPts val="560"/>
              </a:spcBef>
              <a:spcAft>
                <a:spcPts val="0"/>
              </a:spcAft>
              <a:buSzPts val="2800"/>
              <a:buFont typeface="Noto Sans Symbols"/>
              <a:buChar char="⮚"/>
            </a:pPr>
            <a:r>
              <a:rPr lang="en-US" sz="2400"/>
              <a:t>Approved leadership structure: Consult group, Chair/Vice Chair, Steering Committee (co-Leads)</a:t>
            </a:r>
            <a:endParaRPr/>
          </a:p>
          <a:p>
            <a:pPr marL="457200" lvl="0" indent="-406400" algn="l" rtl="0">
              <a:lnSpc>
                <a:spcPct val="100000"/>
              </a:lnSpc>
              <a:spcBef>
                <a:spcPts val="560"/>
              </a:spcBef>
              <a:spcAft>
                <a:spcPts val="0"/>
              </a:spcAft>
              <a:buSzPts val="2800"/>
              <a:buFont typeface="Noto Sans Symbols"/>
              <a:buChar char="⮚"/>
            </a:pPr>
            <a:r>
              <a:rPr lang="en-US" sz="2400"/>
              <a:t>Adoption of a logo and badge (marketing purposes)</a:t>
            </a:r>
            <a:endParaRPr/>
          </a:p>
          <a:p>
            <a:pPr marL="457200" lvl="0" indent="-406400" algn="l" rtl="0">
              <a:lnSpc>
                <a:spcPct val="100000"/>
              </a:lnSpc>
              <a:spcBef>
                <a:spcPts val="560"/>
              </a:spcBef>
              <a:spcAft>
                <a:spcPts val="0"/>
              </a:spcAft>
              <a:buSzPts val="2800"/>
              <a:buFont typeface="Noto Sans Symbols"/>
              <a:buChar char="⮚"/>
            </a:pPr>
            <a:r>
              <a:rPr lang="en-US" sz="2400"/>
              <a:t>Ongoing recruitment: Members, Consult Group, Committee members</a:t>
            </a:r>
            <a:endParaRPr/>
          </a:p>
          <a:p>
            <a:pPr marL="457200" lvl="0" indent="-406400" algn="l" rtl="0">
              <a:lnSpc>
                <a:spcPct val="100000"/>
              </a:lnSpc>
              <a:spcBef>
                <a:spcPts val="560"/>
              </a:spcBef>
              <a:spcAft>
                <a:spcPts val="0"/>
              </a:spcAft>
              <a:buSzPts val="2800"/>
              <a:buFont typeface="Noto Sans Symbols"/>
              <a:buChar char="⮚"/>
            </a:pPr>
            <a:r>
              <a:rPr lang="en-US" sz="2400"/>
              <a:t>Discussions regarding types of data we should be collecting</a:t>
            </a:r>
            <a:endParaRPr/>
          </a:p>
          <a:p>
            <a:pPr marL="457200" lvl="0" indent="-406400" algn="l" rtl="0">
              <a:lnSpc>
                <a:spcPct val="100000"/>
              </a:lnSpc>
              <a:spcBef>
                <a:spcPts val="560"/>
              </a:spcBef>
              <a:spcAft>
                <a:spcPts val="0"/>
              </a:spcAft>
              <a:buSzPts val="2800"/>
              <a:buFont typeface="Noto Sans Symbols"/>
              <a:buChar char="⮚"/>
            </a:pPr>
            <a:r>
              <a:rPr lang="en-US" sz="2400"/>
              <a:t>Surveys to determine needs of the general stakeholders (training, etc.)</a:t>
            </a:r>
            <a:endParaRPr/>
          </a:p>
          <a:p>
            <a:pPr marL="457200" lvl="0" indent="-406400" algn="l" rtl="0">
              <a:lnSpc>
                <a:spcPct val="100000"/>
              </a:lnSpc>
              <a:spcBef>
                <a:spcPts val="560"/>
              </a:spcBef>
              <a:spcAft>
                <a:spcPts val="0"/>
              </a:spcAft>
              <a:buSzPts val="2800"/>
              <a:buFont typeface="Noto Sans Symbols"/>
              <a:buChar char="⮚"/>
            </a:pPr>
            <a:r>
              <a:rPr lang="en-US" sz="2400"/>
              <a:t>Manual/handbook overhaul</a:t>
            </a:r>
            <a:endParaRPr/>
          </a:p>
          <a:p>
            <a:pPr marL="457200" lvl="0" indent="-406400" algn="l" rtl="0">
              <a:lnSpc>
                <a:spcPct val="100000"/>
              </a:lnSpc>
              <a:spcBef>
                <a:spcPts val="560"/>
              </a:spcBef>
              <a:spcAft>
                <a:spcPts val="0"/>
              </a:spcAft>
              <a:buSzPts val="2800"/>
              <a:buFont typeface="Noto Sans Symbols"/>
              <a:buChar char="⮚"/>
            </a:pPr>
            <a:r>
              <a:rPr lang="en-US" sz="2400"/>
              <a:t>Meetings every other month</a:t>
            </a:r>
            <a:endParaRPr/>
          </a:p>
          <a:p>
            <a:pPr marL="457200" lvl="0" indent="-406400" algn="l" rtl="0">
              <a:lnSpc>
                <a:spcPct val="100000"/>
              </a:lnSpc>
              <a:spcBef>
                <a:spcPts val="560"/>
              </a:spcBef>
              <a:spcAft>
                <a:spcPts val="0"/>
              </a:spcAft>
              <a:buSzPts val="2800"/>
              <a:buFont typeface="Noto Sans Symbols"/>
              <a:buChar char="⮚"/>
            </a:pPr>
            <a:r>
              <a:rPr lang="en-US" sz="2400"/>
              <a:t>More networking events</a:t>
            </a:r>
            <a:endParaRPr/>
          </a:p>
          <a:p>
            <a:pPr marL="457200" lvl="0" indent="-228600" algn="l" rtl="0">
              <a:lnSpc>
                <a:spcPct val="100000"/>
              </a:lnSpc>
              <a:spcBef>
                <a:spcPts val="560"/>
              </a:spcBef>
              <a:spcAft>
                <a:spcPts val="0"/>
              </a:spcAft>
              <a:buSzPts val="2800"/>
              <a:buFont typeface="Noto Sans Symbols"/>
              <a:buNone/>
            </a:pPr>
            <a:endParaRPr sz="2400"/>
          </a:p>
          <a:p>
            <a:pPr marL="457200" lvl="0" indent="-228600" algn="l" rtl="0">
              <a:lnSpc>
                <a:spcPct val="100000"/>
              </a:lnSpc>
              <a:spcBef>
                <a:spcPts val="560"/>
              </a:spcBef>
              <a:spcAft>
                <a:spcPts val="0"/>
              </a:spcAft>
              <a:buSzPts val="2800"/>
              <a:buFont typeface="Noto Sans Symbols"/>
              <a:buNone/>
            </a:pPr>
            <a:endParaRPr sz="2400"/>
          </a:p>
          <a:p>
            <a:pPr marL="457200" lvl="0" indent="-228600" algn="l" rtl="0">
              <a:lnSpc>
                <a:spcPct val="100000"/>
              </a:lnSpc>
              <a:spcBef>
                <a:spcPts val="560"/>
              </a:spcBef>
              <a:spcAft>
                <a:spcPts val="0"/>
              </a:spcAft>
              <a:buSzPts val="2800"/>
              <a:buFont typeface="Noto Sans Symbols"/>
              <a:buNone/>
            </a:pPr>
            <a:endParaRPr sz="2400"/>
          </a:p>
          <a:p>
            <a:pPr marL="457200" lvl="0" indent="-228600" algn="l" rtl="0">
              <a:lnSpc>
                <a:spcPct val="100000"/>
              </a:lnSpc>
              <a:spcBef>
                <a:spcPts val="560"/>
              </a:spcBef>
              <a:spcAft>
                <a:spcPts val="0"/>
              </a:spcAft>
              <a:buSzPts val="2800"/>
              <a:buFont typeface="Noto Sans Symbols"/>
              <a:buNone/>
            </a:pPr>
            <a:endParaRPr sz="2400"/>
          </a:p>
          <a:p>
            <a:pPr marL="457200" lvl="0" indent="-228600" algn="l" rtl="0">
              <a:lnSpc>
                <a:spcPct val="100000"/>
              </a:lnSpc>
              <a:spcBef>
                <a:spcPts val="560"/>
              </a:spcBef>
              <a:spcAft>
                <a:spcPts val="0"/>
              </a:spcAft>
              <a:buSzPts val="2800"/>
              <a:buFont typeface="Noto Sans Symbols"/>
              <a:buNone/>
            </a:pPr>
            <a:endParaRPr sz="2400"/>
          </a:p>
          <a:p>
            <a:pPr marL="457200" lvl="0" indent="-228600" algn="l" rtl="0">
              <a:lnSpc>
                <a:spcPct val="100000"/>
              </a:lnSpc>
              <a:spcBef>
                <a:spcPts val="560"/>
              </a:spcBef>
              <a:spcAft>
                <a:spcPts val="0"/>
              </a:spcAft>
              <a:buSzPts val="2800"/>
              <a:buFont typeface="Noto Sans Symbols"/>
              <a:buNone/>
            </a:pPr>
            <a:endParaRPr sz="2400"/>
          </a:p>
        </p:txBody>
      </p:sp>
      <p:sp>
        <p:nvSpPr>
          <p:cNvPr id="112" name="Google Shape;112;p17"/>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89898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64</a:t>
            </a:fld>
            <a:endParaRPr kumimoji="0" sz="1200" b="0" i="0" u="none" strike="noStrike" kern="0" cap="none" spc="0" normalizeH="0" baseline="0" noProof="0">
              <a:ln>
                <a:noFill/>
              </a:ln>
              <a:solidFill>
                <a:srgbClr val="898989"/>
              </a:solidFill>
              <a:effectLst/>
              <a:uLnTx/>
              <a:uFillTx/>
              <a:latin typeface="Arial"/>
              <a:cs typeface="Arial"/>
              <a:sym typeface="Arial"/>
            </a:endParaRPr>
          </a:p>
        </p:txBody>
      </p:sp>
      <p:pic>
        <p:nvPicPr>
          <p:cNvPr id="113" name="Google Shape;113;p17"/>
          <p:cNvPicPr preferRelativeResize="0"/>
          <p:nvPr/>
        </p:nvPicPr>
        <p:blipFill rotWithShape="1">
          <a:blip r:embed="rId3">
            <a:alphaModFix/>
          </a:blip>
          <a:srcRect/>
          <a:stretch/>
        </p:blipFill>
        <p:spPr>
          <a:xfrm>
            <a:off x="149630" y="636635"/>
            <a:ext cx="955964" cy="919436"/>
          </a:xfrm>
          <a:prstGeom prst="rect">
            <a:avLst/>
          </a:prstGeom>
          <a:noFill/>
          <a:ln>
            <a:noFill/>
          </a:ln>
        </p:spPr>
      </p:pic>
      <p:pic>
        <p:nvPicPr>
          <p:cNvPr id="114" name="Google Shape;114;p17" descr="Logo&#10;&#10;Description automatically generated"/>
          <p:cNvPicPr preferRelativeResize="0"/>
          <p:nvPr/>
        </p:nvPicPr>
        <p:blipFill rotWithShape="1">
          <a:blip r:embed="rId4">
            <a:alphaModFix/>
          </a:blip>
          <a:srcRect/>
          <a:stretch/>
        </p:blipFill>
        <p:spPr>
          <a:xfrm>
            <a:off x="5835535" y="4692533"/>
            <a:ext cx="1762674" cy="1953669"/>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18"/>
          <p:cNvSpPr txBox="1">
            <a:spLocks noGrp="1"/>
          </p:cNvSpPr>
          <p:nvPr>
            <p:ph type="title"/>
          </p:nvPr>
        </p:nvSpPr>
        <p:spPr>
          <a:xfrm>
            <a:off x="219456" y="1267691"/>
            <a:ext cx="8833104" cy="326690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sz="3200"/>
              <a:t>2. 2021 US DHS Targeted Violence Threat Prevention (TVTP) Grant:</a:t>
            </a:r>
            <a:br>
              <a:rPr lang="en-US" sz="3200"/>
            </a:br>
            <a:br>
              <a:rPr lang="en-US"/>
            </a:br>
            <a:r>
              <a:rPr lang="en-US"/>
              <a:t>School Behavior Intervention/Threat Assessment Management (BITAM) Team Pilots</a:t>
            </a:r>
            <a:br>
              <a:rPr lang="en-US"/>
            </a:br>
            <a:r>
              <a:rPr lang="en-US"/>
              <a:t> </a:t>
            </a:r>
            <a:endParaRPr/>
          </a:p>
        </p:txBody>
      </p:sp>
      <p:sp>
        <p:nvSpPr>
          <p:cNvPr id="121" name="Google Shape;121;p18"/>
          <p:cNvSpPr txBox="1">
            <a:spLocks noGrp="1"/>
          </p:cNvSpPr>
          <p:nvPr>
            <p:ph type="sldNum" idx="12"/>
          </p:nvPr>
        </p:nvSpPr>
        <p:spPr>
          <a:xfrm>
            <a:off x="6553200" y="6356352"/>
            <a:ext cx="2133600" cy="365100"/>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FFFFFF"/>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65</a:t>
            </a:fld>
            <a:endParaRPr kumimoji="0" sz="1200" b="0" i="0" u="none" strike="noStrike" kern="0" cap="none" spc="0" normalizeH="0" baseline="0" noProof="0">
              <a:ln>
                <a:noFill/>
              </a:ln>
              <a:solidFill>
                <a:srgbClr val="FFFFFF"/>
              </a:solidFill>
              <a:effectLst/>
              <a:uLnTx/>
              <a:uFillTx/>
              <a:latin typeface="Arial"/>
              <a:cs typeface="Arial"/>
              <a:sym typeface="Arial"/>
            </a:endParaRPr>
          </a:p>
        </p:txBody>
      </p:sp>
      <p:sp>
        <p:nvSpPr>
          <p:cNvPr id="122" name="Google Shape;122;p18"/>
          <p:cNvSpPr txBox="1"/>
          <p:nvPr/>
        </p:nvSpPr>
        <p:spPr>
          <a:xfrm>
            <a:off x="1105594" y="4771505"/>
            <a:ext cx="2183942" cy="116955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a:ln>
                  <a:noFill/>
                </a:ln>
                <a:solidFill>
                  <a:srgbClr val="FFFFFF"/>
                </a:solidFill>
                <a:effectLst/>
                <a:uLnTx/>
                <a:uFillTx/>
                <a:latin typeface="Arial"/>
                <a:ea typeface="Arial"/>
                <a:cs typeface="Arial"/>
                <a:sym typeface="Arial"/>
              </a:rPr>
              <a:t>Principal Investigator: Bev Baligad, UHWO</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a:ln>
                  <a:noFill/>
                </a:ln>
                <a:solidFill>
                  <a:srgbClr val="FFFFFF"/>
                </a:solidFill>
                <a:effectLst/>
                <a:uLnTx/>
                <a:uFillTx/>
                <a:latin typeface="Arial"/>
                <a:ea typeface="Arial"/>
                <a:cs typeface="Arial"/>
                <a:sym typeface="Arial"/>
              </a:rPr>
              <a:t>Amount: Approx $780k</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3" name="Google Shape;123;p18"/>
          <p:cNvSpPr txBox="1"/>
          <p:nvPr/>
        </p:nvSpPr>
        <p:spPr>
          <a:xfrm>
            <a:off x="1188720" y="292515"/>
            <a:ext cx="7040880" cy="30777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1" i="0" u="none" strike="noStrike" kern="0" cap="none" spc="0" normalizeH="0" baseline="0" noProof="0">
                <a:ln>
                  <a:noFill/>
                </a:ln>
                <a:solidFill>
                  <a:srgbClr val="FFFFFF"/>
                </a:solidFill>
                <a:effectLst/>
                <a:uLnTx/>
                <a:uFillTx/>
                <a:latin typeface="Arial"/>
                <a:ea typeface="Arial"/>
                <a:cs typeface="Arial"/>
                <a:sym typeface="Arial"/>
              </a:rPr>
              <a:t>* 2021 Department of Homeland Security TVTP Grant # EMW-2021-GR-00045</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19"/>
          <p:cNvSpPr txBox="1">
            <a:spLocks noGrp="1"/>
          </p:cNvSpPr>
          <p:nvPr>
            <p:ph type="sldNum" idx="12"/>
          </p:nvPr>
        </p:nvSpPr>
        <p:spPr>
          <a:xfrm>
            <a:off x="9256782" y="5624513"/>
            <a:ext cx="1828800" cy="273900"/>
          </a:xfrm>
          <a:prstGeom prst="rect">
            <a:avLst/>
          </a:prstGeom>
          <a:noFill/>
          <a:ln>
            <a:noFill/>
          </a:ln>
        </p:spPr>
        <p:txBody>
          <a:bodyPr spcFirstLastPara="1" wrap="square" lIns="68575" tIns="34275" rIns="68575" bIns="3427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89898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66</a:t>
            </a:fld>
            <a:endParaRPr kumimoji="0" sz="1200" b="0" i="0" u="none" strike="noStrike" kern="0" cap="none" spc="0" normalizeH="0" baseline="0" noProof="0">
              <a:ln>
                <a:noFill/>
              </a:ln>
              <a:solidFill>
                <a:srgbClr val="898989"/>
              </a:solidFill>
              <a:effectLst/>
              <a:uLnTx/>
              <a:uFillTx/>
              <a:latin typeface="Arial"/>
              <a:cs typeface="Arial"/>
              <a:sym typeface="Arial"/>
            </a:endParaRPr>
          </a:p>
        </p:txBody>
      </p:sp>
      <p:grpSp>
        <p:nvGrpSpPr>
          <p:cNvPr id="129" name="Google Shape;129;p19"/>
          <p:cNvGrpSpPr/>
          <p:nvPr/>
        </p:nvGrpSpPr>
        <p:grpSpPr>
          <a:xfrm>
            <a:off x="796993" y="2168688"/>
            <a:ext cx="6942169" cy="3249834"/>
            <a:chOff x="560322" y="936382"/>
            <a:chExt cx="6942169" cy="4333112"/>
          </a:xfrm>
        </p:grpSpPr>
        <p:sp>
          <p:nvSpPr>
            <p:cNvPr id="130" name="Google Shape;130;p19"/>
            <p:cNvSpPr/>
            <p:nvPr/>
          </p:nvSpPr>
          <p:spPr>
            <a:xfrm>
              <a:off x="3531432" y="2132933"/>
              <a:ext cx="984000" cy="1043100"/>
            </a:xfrm>
            <a:prstGeom prst="roundRect">
              <a:avLst>
                <a:gd name="adj" fmla="val 16667"/>
              </a:avLst>
            </a:prstGeom>
            <a:solidFill>
              <a:srgbClr val="0000FF"/>
            </a:solidFill>
            <a:ln w="25400" cap="flat" cmpd="sng">
              <a:solidFill>
                <a:srgbClr val="0000FF"/>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1" name="Google Shape;131;p19"/>
            <p:cNvSpPr txBox="1"/>
            <p:nvPr/>
          </p:nvSpPr>
          <p:spPr>
            <a:xfrm>
              <a:off x="3579473" y="2180974"/>
              <a:ext cx="888000" cy="947100"/>
            </a:xfrm>
            <a:prstGeom prst="rect">
              <a:avLst/>
            </a:prstGeom>
            <a:noFill/>
            <a:ln>
              <a:noFill/>
            </a:ln>
          </p:spPr>
          <p:txBody>
            <a:bodyPr spcFirstLastPara="1" wrap="square" lIns="36200" tIns="36200" rIns="36200" bIns="362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FFFFFF"/>
                  </a:solidFill>
                  <a:effectLst/>
                  <a:uLnTx/>
                  <a:uFillTx/>
                  <a:latin typeface="Arial"/>
                  <a:ea typeface="Arial"/>
                  <a:cs typeface="Arial"/>
                  <a:sym typeface="Arial"/>
                </a:rPr>
                <a:t>UHWO</a:t>
              </a: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90000"/>
                </a:lnSpc>
                <a:spcBef>
                  <a:spcPts val="50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FFFFFF"/>
                  </a:solidFill>
                  <a:effectLst/>
                  <a:uLnTx/>
                  <a:uFillTx/>
                  <a:latin typeface="Arial"/>
                  <a:ea typeface="Arial"/>
                  <a:cs typeface="Arial"/>
                  <a:sym typeface="Arial"/>
                </a:rPr>
                <a:t>BIT</a:t>
              </a: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2" name="Google Shape;132;p19"/>
            <p:cNvSpPr/>
            <p:nvPr/>
          </p:nvSpPr>
          <p:spPr>
            <a:xfrm rot="-1727745">
              <a:off x="4450563" y="2130879"/>
              <a:ext cx="1051301" cy="0"/>
            </a:xfrm>
            <a:custGeom>
              <a:avLst/>
              <a:gdLst/>
              <a:ahLst/>
              <a:cxnLst/>
              <a:rect l="l" t="t" r="r" b="b"/>
              <a:pathLst>
                <a:path w="120000" h="120000" extrusionOk="0">
                  <a:moveTo>
                    <a:pt x="0" y="0"/>
                  </a:moveTo>
                  <a:lnTo>
                    <a:pt x="120000" y="0"/>
                  </a:lnTo>
                </a:path>
              </a:pathLst>
            </a:custGeom>
            <a:noFill/>
            <a:ln w="25400" cap="flat" cmpd="sng">
              <a:solidFill>
                <a:srgbClr val="983C3A"/>
              </a:solidFill>
              <a:prstDash val="solid"/>
              <a:round/>
              <a:headEnd type="none" w="sm" len="sm"/>
              <a:tailEnd type="none" w="sm" len="sm"/>
            </a:ln>
          </p:spPr>
        </p:sp>
        <p:sp>
          <p:nvSpPr>
            <p:cNvPr id="133" name="Google Shape;133;p19"/>
            <p:cNvSpPr/>
            <p:nvPr/>
          </p:nvSpPr>
          <p:spPr>
            <a:xfrm>
              <a:off x="5436791" y="936382"/>
              <a:ext cx="1484400" cy="1066800"/>
            </a:xfrm>
            <a:prstGeom prst="roundRect">
              <a:avLst>
                <a:gd name="adj" fmla="val 16667"/>
              </a:avLst>
            </a:prstGeom>
            <a:solidFill>
              <a:schemeClr val="accent1"/>
            </a:solidFill>
            <a:ln w="254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4" name="Google Shape;134;p19"/>
            <p:cNvSpPr txBox="1"/>
            <p:nvPr/>
          </p:nvSpPr>
          <p:spPr>
            <a:xfrm>
              <a:off x="5488865" y="988456"/>
              <a:ext cx="1380300" cy="962700"/>
            </a:xfrm>
            <a:prstGeom prst="rect">
              <a:avLst/>
            </a:prstGeom>
            <a:noFill/>
            <a:ln>
              <a:noFill/>
            </a:ln>
          </p:spPr>
          <p:txBody>
            <a:bodyPr spcFirstLastPara="1" wrap="square" lIns="26675" tIns="26675" rIns="26675" bIns="26675"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FFFFFF"/>
                  </a:solidFill>
                  <a:effectLst/>
                  <a:uLnTx/>
                  <a:uFillTx/>
                  <a:latin typeface="Arial"/>
                  <a:ea typeface="Arial"/>
                  <a:cs typeface="Arial"/>
                  <a:sym typeface="Arial"/>
                </a:rPr>
                <a:t>4. Human Resources (2)</a:t>
              </a: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5" name="Google Shape;135;p19"/>
            <p:cNvSpPr/>
            <p:nvPr/>
          </p:nvSpPr>
          <p:spPr>
            <a:xfrm rot="236677">
              <a:off x="4514320" y="2724687"/>
              <a:ext cx="1050990" cy="0"/>
            </a:xfrm>
            <a:custGeom>
              <a:avLst/>
              <a:gdLst/>
              <a:ahLst/>
              <a:cxnLst/>
              <a:rect l="l" t="t" r="r" b="b"/>
              <a:pathLst>
                <a:path w="120000" h="120000" extrusionOk="0">
                  <a:moveTo>
                    <a:pt x="0" y="0"/>
                  </a:moveTo>
                  <a:lnTo>
                    <a:pt x="120000" y="0"/>
                  </a:lnTo>
                </a:path>
              </a:pathLst>
            </a:custGeom>
            <a:noFill/>
            <a:ln w="25400" cap="flat" cmpd="sng">
              <a:solidFill>
                <a:srgbClr val="983C3A"/>
              </a:solidFill>
              <a:prstDash val="solid"/>
              <a:round/>
              <a:headEnd type="none" w="sm" len="sm"/>
              <a:tailEnd type="none" w="sm" len="sm"/>
            </a:ln>
          </p:spPr>
        </p:sp>
        <p:sp>
          <p:nvSpPr>
            <p:cNvPr id="136" name="Google Shape;136;p19"/>
            <p:cNvSpPr/>
            <p:nvPr/>
          </p:nvSpPr>
          <p:spPr>
            <a:xfrm>
              <a:off x="5564081" y="2255989"/>
              <a:ext cx="1561500" cy="1117800"/>
            </a:xfrm>
            <a:prstGeom prst="roundRect">
              <a:avLst>
                <a:gd name="adj" fmla="val 16667"/>
              </a:avLst>
            </a:prstGeom>
            <a:solidFill>
              <a:schemeClr val="accent1"/>
            </a:solidFill>
            <a:ln w="254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7" name="Google Shape;137;p19"/>
            <p:cNvSpPr txBox="1"/>
            <p:nvPr/>
          </p:nvSpPr>
          <p:spPr>
            <a:xfrm>
              <a:off x="5618647" y="2310555"/>
              <a:ext cx="1452300" cy="1008600"/>
            </a:xfrm>
            <a:prstGeom prst="rect">
              <a:avLst/>
            </a:prstGeom>
            <a:noFill/>
            <a:ln>
              <a:noFill/>
            </a:ln>
          </p:spPr>
          <p:txBody>
            <a:bodyPr spcFirstLastPara="1" wrap="square" lIns="26675" tIns="26675" rIns="26675" bIns="26675"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FFFFFF"/>
                  </a:solidFill>
                  <a:effectLst/>
                  <a:uLnTx/>
                  <a:uFillTx/>
                  <a:latin typeface="Arial"/>
                  <a:ea typeface="Arial"/>
                  <a:cs typeface="Arial"/>
                  <a:sym typeface="Arial"/>
                </a:rPr>
                <a:t>5. Campus Security (2)</a:t>
              </a: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8" name="Google Shape;138;p19"/>
            <p:cNvSpPr/>
            <p:nvPr/>
          </p:nvSpPr>
          <p:spPr>
            <a:xfrm rot="2335406">
              <a:off x="4362963" y="3483795"/>
              <a:ext cx="1374703" cy="0"/>
            </a:xfrm>
            <a:custGeom>
              <a:avLst/>
              <a:gdLst/>
              <a:ahLst/>
              <a:cxnLst/>
              <a:rect l="l" t="t" r="r" b="b"/>
              <a:pathLst>
                <a:path w="120000" h="120000" extrusionOk="0">
                  <a:moveTo>
                    <a:pt x="0" y="0"/>
                  </a:moveTo>
                  <a:lnTo>
                    <a:pt x="120000" y="0"/>
                  </a:lnTo>
                </a:path>
              </a:pathLst>
            </a:custGeom>
            <a:noFill/>
            <a:ln w="25400" cap="flat" cmpd="sng">
              <a:solidFill>
                <a:srgbClr val="983C3A"/>
              </a:solidFill>
              <a:prstDash val="solid"/>
              <a:round/>
              <a:headEnd type="none" w="sm" len="sm"/>
              <a:tailEnd type="none" w="sm" len="sm"/>
            </a:ln>
          </p:spPr>
        </p:sp>
        <p:sp>
          <p:nvSpPr>
            <p:cNvPr id="139" name="Google Shape;139;p19"/>
            <p:cNvSpPr/>
            <p:nvPr/>
          </p:nvSpPr>
          <p:spPr>
            <a:xfrm>
              <a:off x="5173591" y="3915655"/>
              <a:ext cx="2328900" cy="1216500"/>
            </a:xfrm>
            <a:prstGeom prst="roundRect">
              <a:avLst>
                <a:gd name="adj" fmla="val 16667"/>
              </a:avLst>
            </a:prstGeom>
            <a:solidFill>
              <a:srgbClr val="C4BD97"/>
            </a:solidFill>
            <a:ln w="25400" cap="flat" cmpd="sng">
              <a:solidFill>
                <a:schemeClr val="dk1"/>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0" name="Google Shape;140;p19"/>
            <p:cNvSpPr txBox="1"/>
            <p:nvPr/>
          </p:nvSpPr>
          <p:spPr>
            <a:xfrm>
              <a:off x="5232968" y="3975032"/>
              <a:ext cx="2210400" cy="1097700"/>
            </a:xfrm>
            <a:prstGeom prst="rect">
              <a:avLst/>
            </a:prstGeom>
            <a:noFill/>
            <a:ln>
              <a:noFill/>
            </a:ln>
          </p:spPr>
          <p:txBody>
            <a:bodyPr spcFirstLastPara="1" wrap="square" lIns="26675" tIns="26675" rIns="26675" bIns="26675"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595959"/>
                  </a:solidFill>
                  <a:effectLst/>
                  <a:uLnTx/>
                  <a:uFillTx/>
                  <a:latin typeface="Arial"/>
                  <a:ea typeface="Arial"/>
                  <a:cs typeface="Arial"/>
                  <a:sym typeface="Arial"/>
                </a:rPr>
                <a:t>6. “Ancillary Members”</a:t>
              </a: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90000"/>
                </a:lnSpc>
                <a:spcBef>
                  <a:spcPts val="400"/>
                </a:spcBef>
                <a:spcAft>
                  <a:spcPts val="0"/>
                </a:spcAft>
                <a:buClr>
                  <a:srgbClr val="000000"/>
                </a:buClr>
                <a:buSzTx/>
                <a:buFont typeface="Arial"/>
                <a:buNone/>
                <a:tabLst/>
                <a:defRPr/>
              </a:pPr>
              <a:r>
                <a:rPr kumimoji="0" lang="en-US" sz="800" b="0" i="0" u="none" strike="noStrike" kern="0" cap="none" spc="0" normalizeH="0" baseline="0" noProof="0">
                  <a:ln>
                    <a:noFill/>
                  </a:ln>
                  <a:solidFill>
                    <a:srgbClr val="595959"/>
                  </a:solidFill>
                  <a:effectLst/>
                  <a:uLnTx/>
                  <a:uFillTx/>
                  <a:latin typeface="Arial"/>
                  <a:ea typeface="Arial"/>
                  <a:cs typeface="Arial"/>
                  <a:sym typeface="Arial"/>
                </a:rPr>
                <a:t>Link to Policy Team/EOC:</a:t>
              </a: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90000"/>
                </a:lnSpc>
                <a:spcBef>
                  <a:spcPts val="300"/>
                </a:spcBef>
                <a:spcAft>
                  <a:spcPts val="0"/>
                </a:spcAft>
                <a:buClr>
                  <a:srgbClr val="000000"/>
                </a:buClr>
                <a:buSzTx/>
                <a:buFont typeface="Arial"/>
                <a:buNone/>
                <a:tabLst/>
                <a:defRPr/>
              </a:pPr>
              <a:r>
                <a:rPr kumimoji="0" lang="en-US" sz="800" b="0" i="0" u="none" strike="noStrike" kern="0" cap="none" spc="0" normalizeH="0" baseline="0" noProof="0">
                  <a:ln>
                    <a:noFill/>
                  </a:ln>
                  <a:solidFill>
                    <a:srgbClr val="595959"/>
                  </a:solidFill>
                  <a:effectLst/>
                  <a:uLnTx/>
                  <a:uFillTx/>
                  <a:latin typeface="Arial"/>
                  <a:ea typeface="Arial"/>
                  <a:cs typeface="Arial"/>
                  <a:sym typeface="Arial"/>
                </a:rPr>
                <a:t>Public Information Officer (1)</a:t>
              </a: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90000"/>
                </a:lnSpc>
                <a:spcBef>
                  <a:spcPts val="300"/>
                </a:spcBef>
                <a:spcAft>
                  <a:spcPts val="0"/>
                </a:spcAft>
                <a:buClr>
                  <a:srgbClr val="000000"/>
                </a:buClr>
                <a:buSzTx/>
                <a:buFont typeface="Arial"/>
                <a:buNone/>
                <a:tabLst/>
                <a:defRPr/>
              </a:pPr>
              <a:r>
                <a:rPr kumimoji="0" lang="en-US" sz="800" b="0" i="0" u="none" strike="noStrike" kern="0" cap="none" spc="0" normalizeH="0" baseline="0" noProof="0">
                  <a:ln>
                    <a:noFill/>
                  </a:ln>
                  <a:solidFill>
                    <a:srgbClr val="595959"/>
                  </a:solidFill>
                  <a:effectLst/>
                  <a:uLnTx/>
                  <a:uFillTx/>
                  <a:latin typeface="Arial"/>
                  <a:ea typeface="Arial"/>
                  <a:cs typeface="Arial"/>
                  <a:sym typeface="Arial"/>
                </a:rPr>
                <a:t>EHSO (1)</a:t>
              </a: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90000"/>
                </a:lnSpc>
                <a:spcBef>
                  <a:spcPts val="300"/>
                </a:spcBef>
                <a:spcAft>
                  <a:spcPts val="0"/>
                </a:spcAft>
                <a:buClr>
                  <a:srgbClr val="000000"/>
                </a:buClr>
                <a:buSzTx/>
                <a:buFont typeface="Arial"/>
                <a:buNone/>
                <a:tabLst/>
                <a:defRPr/>
              </a:pPr>
              <a:r>
                <a:rPr kumimoji="0" lang="en-US" sz="800" b="0" i="0" u="none" strike="noStrike" kern="0" cap="none" spc="0" normalizeH="0" baseline="0" noProof="0">
                  <a:ln>
                    <a:noFill/>
                  </a:ln>
                  <a:solidFill>
                    <a:srgbClr val="595959"/>
                  </a:solidFill>
                  <a:effectLst/>
                  <a:uLnTx/>
                  <a:uFillTx/>
                  <a:latin typeface="Arial"/>
                  <a:ea typeface="Arial"/>
                  <a:cs typeface="Arial"/>
                  <a:sym typeface="Arial"/>
                </a:rPr>
                <a:t>Auxiliary Svcs (1)</a:t>
              </a: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1" name="Google Shape;141;p19"/>
            <p:cNvSpPr/>
            <p:nvPr/>
          </p:nvSpPr>
          <p:spPr>
            <a:xfrm rot="5974196">
              <a:off x="3353598" y="3668170"/>
              <a:ext cx="997887" cy="0"/>
            </a:xfrm>
            <a:custGeom>
              <a:avLst/>
              <a:gdLst/>
              <a:ahLst/>
              <a:cxnLst/>
              <a:rect l="l" t="t" r="r" b="b"/>
              <a:pathLst>
                <a:path w="120000" h="120000" extrusionOk="0">
                  <a:moveTo>
                    <a:pt x="0" y="0"/>
                  </a:moveTo>
                  <a:lnTo>
                    <a:pt x="120000" y="0"/>
                  </a:lnTo>
                </a:path>
              </a:pathLst>
            </a:custGeom>
            <a:noFill/>
            <a:ln w="25400" cap="flat" cmpd="sng">
              <a:solidFill>
                <a:srgbClr val="983C3A"/>
              </a:solidFill>
              <a:prstDash val="solid"/>
              <a:round/>
              <a:headEnd type="none" w="sm" len="sm"/>
              <a:tailEnd type="none" w="sm" len="sm"/>
            </a:ln>
          </p:spPr>
        </p:sp>
        <p:sp>
          <p:nvSpPr>
            <p:cNvPr id="142" name="Google Shape;142;p19"/>
            <p:cNvSpPr/>
            <p:nvPr/>
          </p:nvSpPr>
          <p:spPr>
            <a:xfrm>
              <a:off x="2711225" y="4160094"/>
              <a:ext cx="1929300" cy="1109400"/>
            </a:xfrm>
            <a:prstGeom prst="roundRect">
              <a:avLst>
                <a:gd name="adj" fmla="val 16667"/>
              </a:avLst>
            </a:prstGeom>
            <a:solidFill>
              <a:schemeClr val="accent6"/>
            </a:solidFill>
            <a:ln w="254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3" name="Google Shape;143;p19"/>
            <p:cNvSpPr txBox="1"/>
            <p:nvPr/>
          </p:nvSpPr>
          <p:spPr>
            <a:xfrm>
              <a:off x="2765379" y="4214248"/>
              <a:ext cx="1821000" cy="1001100"/>
            </a:xfrm>
            <a:prstGeom prst="rect">
              <a:avLst/>
            </a:prstGeom>
            <a:noFill/>
            <a:ln>
              <a:noFill/>
            </a:ln>
          </p:spPr>
          <p:txBody>
            <a:bodyPr spcFirstLastPara="1" wrap="square" lIns="26675" tIns="26675" rIns="26675" bIns="26675"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FFFFFF"/>
                  </a:solidFill>
                  <a:effectLst/>
                  <a:uLnTx/>
                  <a:uFillTx/>
                  <a:latin typeface="Arial"/>
                  <a:ea typeface="Arial"/>
                  <a:cs typeface="Arial"/>
                  <a:sym typeface="Arial"/>
                </a:rPr>
                <a:t>3.Counseling/Mental Health (2)</a:t>
              </a: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4" name="Google Shape;144;p19"/>
            <p:cNvSpPr/>
            <p:nvPr/>
          </p:nvSpPr>
          <p:spPr>
            <a:xfrm rot="9072043">
              <a:off x="2611273" y="3161243"/>
              <a:ext cx="980814" cy="0"/>
            </a:xfrm>
            <a:custGeom>
              <a:avLst/>
              <a:gdLst/>
              <a:ahLst/>
              <a:cxnLst/>
              <a:rect l="l" t="t" r="r" b="b"/>
              <a:pathLst>
                <a:path w="120000" h="120000" extrusionOk="0">
                  <a:moveTo>
                    <a:pt x="0" y="0"/>
                  </a:moveTo>
                  <a:lnTo>
                    <a:pt x="120000" y="0"/>
                  </a:lnTo>
                </a:path>
              </a:pathLst>
            </a:custGeom>
            <a:noFill/>
            <a:ln w="25400" cap="flat" cmpd="sng">
              <a:solidFill>
                <a:srgbClr val="983C3A"/>
              </a:solidFill>
              <a:prstDash val="solid"/>
              <a:round/>
              <a:headEnd type="none" w="sm" len="sm"/>
              <a:tailEnd type="none" w="sm" len="sm"/>
            </a:ln>
          </p:spPr>
        </p:sp>
        <p:sp>
          <p:nvSpPr>
            <p:cNvPr id="145" name="Google Shape;145;p19"/>
            <p:cNvSpPr/>
            <p:nvPr/>
          </p:nvSpPr>
          <p:spPr>
            <a:xfrm>
              <a:off x="918424" y="3351008"/>
              <a:ext cx="1753500" cy="1056600"/>
            </a:xfrm>
            <a:prstGeom prst="roundRect">
              <a:avLst>
                <a:gd name="adj" fmla="val 16667"/>
              </a:avLst>
            </a:prstGeom>
            <a:solidFill>
              <a:schemeClr val="accent6"/>
            </a:solidFill>
            <a:ln w="254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6" name="Google Shape;146;p19"/>
            <p:cNvSpPr txBox="1"/>
            <p:nvPr/>
          </p:nvSpPr>
          <p:spPr>
            <a:xfrm>
              <a:off x="969997" y="3402581"/>
              <a:ext cx="1650300" cy="953400"/>
            </a:xfrm>
            <a:prstGeom prst="rect">
              <a:avLst/>
            </a:prstGeom>
            <a:noFill/>
            <a:ln>
              <a:noFill/>
            </a:ln>
          </p:spPr>
          <p:txBody>
            <a:bodyPr spcFirstLastPara="1" wrap="square" lIns="26675" tIns="26675" rIns="26675" bIns="26675"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FFFFFF"/>
                  </a:solidFill>
                  <a:effectLst/>
                  <a:uLnTx/>
                  <a:uFillTx/>
                  <a:latin typeface="Arial"/>
                  <a:ea typeface="Arial"/>
                  <a:cs typeface="Arial"/>
                  <a:sym typeface="Arial"/>
                </a:rPr>
                <a:t>2. Academic Advising (2)</a:t>
              </a: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7" name="Google Shape;147;p19"/>
            <p:cNvSpPr/>
            <p:nvPr/>
          </p:nvSpPr>
          <p:spPr>
            <a:xfrm rot="-10494252">
              <a:off x="2381954" y="2559545"/>
              <a:ext cx="1151752" cy="0"/>
            </a:xfrm>
            <a:custGeom>
              <a:avLst/>
              <a:gdLst/>
              <a:ahLst/>
              <a:cxnLst/>
              <a:rect l="l" t="t" r="r" b="b"/>
              <a:pathLst>
                <a:path w="120000" h="120000" extrusionOk="0">
                  <a:moveTo>
                    <a:pt x="0" y="0"/>
                  </a:moveTo>
                  <a:lnTo>
                    <a:pt x="120000" y="0"/>
                  </a:lnTo>
                </a:path>
              </a:pathLst>
            </a:custGeom>
            <a:noFill/>
            <a:ln w="25400" cap="flat" cmpd="sng">
              <a:solidFill>
                <a:srgbClr val="983C3A"/>
              </a:solidFill>
              <a:prstDash val="solid"/>
              <a:round/>
              <a:headEnd type="none" w="sm" len="sm"/>
              <a:tailEnd type="none" w="sm" len="sm"/>
            </a:ln>
          </p:spPr>
        </p:sp>
        <p:sp>
          <p:nvSpPr>
            <p:cNvPr id="148" name="Google Shape;148;p19"/>
            <p:cNvSpPr/>
            <p:nvPr/>
          </p:nvSpPr>
          <p:spPr>
            <a:xfrm>
              <a:off x="560322" y="1914861"/>
              <a:ext cx="1824000" cy="1024500"/>
            </a:xfrm>
            <a:prstGeom prst="roundRect">
              <a:avLst>
                <a:gd name="adj" fmla="val 16667"/>
              </a:avLst>
            </a:prstGeom>
            <a:solidFill>
              <a:schemeClr val="accent6"/>
            </a:solidFill>
            <a:ln w="254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9" name="Google Shape;149;p19"/>
            <p:cNvSpPr txBox="1"/>
            <p:nvPr/>
          </p:nvSpPr>
          <p:spPr>
            <a:xfrm>
              <a:off x="610340" y="1964879"/>
              <a:ext cx="1723800" cy="924600"/>
            </a:xfrm>
            <a:prstGeom prst="rect">
              <a:avLst/>
            </a:prstGeom>
            <a:noFill/>
            <a:ln>
              <a:noFill/>
            </a:ln>
          </p:spPr>
          <p:txBody>
            <a:bodyPr spcFirstLastPara="1" wrap="square" lIns="26675" tIns="26675" rIns="26675" bIns="26675"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FFFFFF"/>
                  </a:solidFill>
                  <a:effectLst/>
                  <a:uLnTx/>
                  <a:uFillTx/>
                  <a:latin typeface="Arial"/>
                  <a:ea typeface="Arial"/>
                  <a:cs typeface="Arial"/>
                  <a:sym typeface="Arial"/>
                </a:rPr>
                <a:t>1. Student Affairs</a:t>
              </a: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90000"/>
                </a:lnSpc>
                <a:spcBef>
                  <a:spcPts val="400"/>
                </a:spcBef>
                <a:spcAft>
                  <a:spcPts val="0"/>
                </a:spcAft>
                <a:buClr>
                  <a:srgbClr val="000000"/>
                </a:buClr>
                <a:buSzTx/>
                <a:buFont typeface="Arial"/>
                <a:buNone/>
                <a:tabLst/>
                <a:defRPr/>
              </a:pPr>
              <a:r>
                <a:rPr kumimoji="0" lang="en-US" sz="800" b="0" i="0" u="none" strike="noStrike" kern="0" cap="none" spc="0" normalizeH="0" baseline="0" noProof="0">
                  <a:ln>
                    <a:noFill/>
                  </a:ln>
                  <a:solidFill>
                    <a:srgbClr val="FFFFFF"/>
                  </a:solidFill>
                  <a:effectLst/>
                  <a:uLnTx/>
                  <a:uFillTx/>
                  <a:latin typeface="Arial"/>
                  <a:ea typeface="Arial"/>
                  <a:cs typeface="Arial"/>
                  <a:sym typeface="Arial"/>
                </a:rPr>
                <a:t>-Student Conduct Officer (1)</a:t>
              </a: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90000"/>
                </a:lnSpc>
                <a:spcBef>
                  <a:spcPts val="300"/>
                </a:spcBef>
                <a:spcAft>
                  <a:spcPts val="0"/>
                </a:spcAft>
                <a:buClr>
                  <a:srgbClr val="000000"/>
                </a:buClr>
                <a:buSzTx/>
                <a:buFont typeface="Arial"/>
                <a:buNone/>
                <a:tabLst/>
                <a:defRPr/>
              </a:pPr>
              <a:r>
                <a:rPr kumimoji="0" lang="en-US" sz="800" b="0" i="0" u="none" strike="noStrike" kern="0" cap="none" spc="0" normalizeH="0" baseline="0" noProof="0">
                  <a:ln>
                    <a:noFill/>
                  </a:ln>
                  <a:solidFill>
                    <a:srgbClr val="FFFFFF"/>
                  </a:solidFill>
                  <a:effectLst/>
                  <a:uLnTx/>
                  <a:uFillTx/>
                  <a:latin typeface="Arial"/>
                  <a:ea typeface="Arial"/>
                  <a:cs typeface="Arial"/>
                  <a:sym typeface="Arial"/>
                </a:rPr>
                <a:t>-Student ADA/504</a:t>
              </a: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90000"/>
                </a:lnSpc>
                <a:spcBef>
                  <a:spcPts val="300"/>
                </a:spcBef>
                <a:spcAft>
                  <a:spcPts val="0"/>
                </a:spcAft>
                <a:buClr>
                  <a:srgbClr val="000000"/>
                </a:buClr>
                <a:buSzTx/>
                <a:buFont typeface="Arial"/>
                <a:buNone/>
                <a:tabLst/>
                <a:defRPr/>
              </a:pPr>
              <a:r>
                <a:rPr kumimoji="0" lang="en-US" sz="800" b="0" i="0" u="none" strike="noStrike" kern="0" cap="none" spc="0" normalizeH="0" baseline="0" noProof="0">
                  <a:ln>
                    <a:noFill/>
                  </a:ln>
                  <a:solidFill>
                    <a:srgbClr val="FFFFFF"/>
                  </a:solidFill>
                  <a:effectLst/>
                  <a:uLnTx/>
                  <a:uFillTx/>
                  <a:latin typeface="Arial"/>
                  <a:ea typeface="Arial"/>
                  <a:cs typeface="Arial"/>
                  <a:sym typeface="Arial"/>
                </a:rPr>
                <a:t>Coordinator (1)</a:t>
              </a: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150" name="Google Shape;150;p19"/>
          <p:cNvSpPr/>
          <p:nvPr/>
        </p:nvSpPr>
        <p:spPr>
          <a:xfrm>
            <a:off x="720763" y="1491951"/>
            <a:ext cx="1432500" cy="1113600"/>
          </a:xfrm>
          <a:prstGeom prst="diamond">
            <a:avLst/>
          </a:prstGeom>
          <a:solidFill>
            <a:schemeClr val="accent6"/>
          </a:solidFill>
          <a:ln w="25400" cap="flat" cmpd="sng">
            <a:solidFill>
              <a:schemeClr val="accent2"/>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FFFFFF"/>
                </a:solidFill>
                <a:effectLst/>
                <a:uLnTx/>
                <a:uFillTx/>
                <a:latin typeface="Calibri"/>
                <a:ea typeface="Calibri"/>
                <a:cs typeface="Calibri"/>
                <a:sym typeface="Calibri"/>
              </a:rPr>
              <a:t>VCA</a:t>
            </a: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a:ln>
                  <a:noFill/>
                </a:ln>
                <a:solidFill>
                  <a:srgbClr val="FFFFFF"/>
                </a:solidFill>
                <a:effectLst/>
                <a:uLnTx/>
                <a:uFillTx/>
                <a:latin typeface="Calibri"/>
                <a:ea typeface="Calibri"/>
                <a:cs typeface="Calibri"/>
                <a:sym typeface="Calibri"/>
              </a:rPr>
              <a:t>Administrator</a:t>
            </a: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1" name="Google Shape;151;p19"/>
          <p:cNvSpPr/>
          <p:nvPr/>
        </p:nvSpPr>
        <p:spPr>
          <a:xfrm>
            <a:off x="2404334" y="1700381"/>
            <a:ext cx="1468500" cy="1008600"/>
          </a:xfrm>
          <a:prstGeom prst="ellipse">
            <a:avLst/>
          </a:prstGeom>
          <a:solidFill>
            <a:schemeClr val="accent6"/>
          </a:solidFill>
          <a:ln w="25400" cap="flat" cmpd="sng">
            <a:solidFill>
              <a:schemeClr val="accent6"/>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a:ln>
                  <a:noFill/>
                </a:ln>
                <a:solidFill>
                  <a:srgbClr val="FFFFFF"/>
                </a:solidFill>
                <a:effectLst/>
                <a:uLnTx/>
                <a:uFillTx/>
                <a:latin typeface="Calibri"/>
                <a:ea typeface="Calibri"/>
                <a:cs typeface="Calibri"/>
                <a:sym typeface="Calibri"/>
              </a:rPr>
              <a:t>BIT Support(1)</a:t>
            </a: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2" name="Google Shape;152;p19"/>
          <p:cNvSpPr/>
          <p:nvPr/>
        </p:nvSpPr>
        <p:spPr>
          <a:xfrm>
            <a:off x="3576917" y="1494641"/>
            <a:ext cx="1737300" cy="1077000"/>
          </a:xfrm>
          <a:prstGeom prst="ellipse">
            <a:avLst/>
          </a:prstGeom>
          <a:solidFill>
            <a:srgbClr val="E62C2C"/>
          </a:solidFill>
          <a:ln w="25400" cap="flat" cmpd="sng">
            <a:solidFill>
              <a:schemeClr val="accent6"/>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a:ln>
                  <a:noFill/>
                </a:ln>
                <a:solidFill>
                  <a:srgbClr val="FFFFFF"/>
                </a:solidFill>
                <a:effectLst/>
                <a:uLnTx/>
                <a:uFillTx/>
                <a:latin typeface="Calibri"/>
                <a:ea typeface="Calibri"/>
                <a:cs typeface="Calibri"/>
                <a:sym typeface="Calibri"/>
              </a:rPr>
              <a:t>BIT Chair (1)</a:t>
            </a: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3" name="Google Shape;153;p19"/>
          <p:cNvSpPr/>
          <p:nvPr/>
        </p:nvSpPr>
        <p:spPr>
          <a:xfrm>
            <a:off x="4867833" y="962137"/>
            <a:ext cx="2065500" cy="839100"/>
          </a:xfrm>
          <a:prstGeom prst="diamond">
            <a:avLst/>
          </a:prstGeom>
          <a:solidFill>
            <a:srgbClr val="E62C2C"/>
          </a:solidFill>
          <a:ln w="25400" cap="flat" cmpd="sng">
            <a:solidFill>
              <a:schemeClr val="accent6"/>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a:ln>
                  <a:noFill/>
                </a:ln>
                <a:solidFill>
                  <a:srgbClr val="FFFFFF"/>
                </a:solidFill>
                <a:effectLst/>
                <a:uLnTx/>
                <a:uFillTx/>
                <a:latin typeface="Calibri"/>
                <a:ea typeface="Calibri"/>
                <a:cs typeface="Calibri"/>
                <a:sym typeface="Calibri"/>
              </a:rPr>
              <a:t>Chancellor</a:t>
            </a: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4" name="Google Shape;154;p19"/>
          <p:cNvSpPr txBox="1"/>
          <p:nvPr/>
        </p:nvSpPr>
        <p:spPr>
          <a:xfrm>
            <a:off x="494511" y="859785"/>
            <a:ext cx="4152600" cy="438600"/>
          </a:xfrm>
          <a:prstGeom prst="rect">
            <a:avLst/>
          </a:prstGeom>
          <a:noFill/>
          <a:ln>
            <a:noFill/>
          </a:ln>
        </p:spPr>
        <p:txBody>
          <a:bodyPr spcFirstLastPara="1" wrap="square" lIns="68575" tIns="34275" rIns="68575" bIns="3427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000000"/>
                </a:solidFill>
                <a:effectLst/>
                <a:uLnTx/>
                <a:uFillTx/>
                <a:latin typeface="Calibri"/>
                <a:ea typeface="Calibri"/>
                <a:cs typeface="Calibri"/>
                <a:sym typeface="Calibri"/>
              </a:rPr>
              <a:t>“Functional” Structure</a:t>
            </a: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5" name="Google Shape;155;p19"/>
          <p:cNvSpPr txBox="1"/>
          <p:nvPr/>
        </p:nvSpPr>
        <p:spPr>
          <a:xfrm>
            <a:off x="2010253" y="5593630"/>
            <a:ext cx="5715159" cy="5232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000000"/>
                </a:solidFill>
                <a:effectLst/>
                <a:uLnTx/>
                <a:uFillTx/>
                <a:latin typeface="Arial"/>
                <a:ea typeface="Arial"/>
                <a:cs typeface="Arial"/>
                <a:sym typeface="Arial"/>
              </a:rPr>
              <a:t>“ECHO Alpha” [UH West Oahu]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0"/>
          <p:cNvSpPr txBox="1"/>
          <p:nvPr/>
        </p:nvSpPr>
        <p:spPr>
          <a:xfrm>
            <a:off x="0" y="1222179"/>
            <a:ext cx="9144000" cy="476400"/>
          </a:xfrm>
          <a:prstGeom prst="rect">
            <a:avLst/>
          </a:prstGeom>
          <a:noFill/>
          <a:ln>
            <a:noFill/>
          </a:ln>
        </p:spPr>
        <p:txBody>
          <a:bodyPr spcFirstLastPara="1" wrap="square" lIns="68575" tIns="68575" rIns="68575" bIns="6857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900" b="1" i="0" u="none" strike="noStrike" kern="0" cap="none" spc="0" normalizeH="0" baseline="0" noProof="0">
                <a:ln>
                  <a:noFill/>
                </a:ln>
                <a:solidFill>
                  <a:srgbClr val="000000"/>
                </a:solidFill>
                <a:effectLst/>
                <a:uLnTx/>
                <a:uFillTx/>
                <a:latin typeface="Calibri"/>
                <a:ea typeface="Calibri"/>
                <a:cs typeface="Calibri"/>
                <a:sym typeface="Calibri"/>
              </a:rPr>
              <a:t>UHWO BIT Relationships: The Bigger Picture</a:t>
            </a:r>
            <a:endParaRPr kumimoji="0" sz="2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1" name="Google Shape;161;p20"/>
          <p:cNvSpPr/>
          <p:nvPr/>
        </p:nvSpPr>
        <p:spPr>
          <a:xfrm>
            <a:off x="3709576" y="3383175"/>
            <a:ext cx="1724825" cy="828188"/>
          </a:xfrm>
          <a:prstGeom prst="flowChartProcess">
            <a:avLst/>
          </a:prstGeom>
          <a:solidFill>
            <a:srgbClr val="C4BD97"/>
          </a:solidFill>
          <a:ln w="28575" cap="flat" cmpd="sng">
            <a:solidFill>
              <a:srgbClr val="938953"/>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C0C0C"/>
              </a:solidFill>
              <a:effectLst/>
              <a:uLnTx/>
              <a:uFillTx/>
              <a:latin typeface="Calibri"/>
              <a:ea typeface="Calibri"/>
              <a:cs typeface="Calibri"/>
              <a:sym typeface="Calibri"/>
            </a:endParaRPr>
          </a:p>
        </p:txBody>
      </p:sp>
      <p:sp>
        <p:nvSpPr>
          <p:cNvPr id="162" name="Google Shape;162;p20"/>
          <p:cNvSpPr/>
          <p:nvPr/>
        </p:nvSpPr>
        <p:spPr>
          <a:xfrm>
            <a:off x="3308988" y="1722488"/>
            <a:ext cx="2526000" cy="1079700"/>
          </a:xfrm>
          <a:prstGeom prst="trapezoid">
            <a:avLst>
              <a:gd name="adj" fmla="val 25000"/>
            </a:avLst>
          </a:prstGeom>
          <a:solidFill>
            <a:schemeClr val="lt1"/>
          </a:solidFill>
          <a:ln w="28575"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3" name="Google Shape;163;p20"/>
          <p:cNvSpPr/>
          <p:nvPr/>
        </p:nvSpPr>
        <p:spPr>
          <a:xfrm rot="2003230">
            <a:off x="938856" y="3365118"/>
            <a:ext cx="1211898" cy="1131631"/>
          </a:xfrm>
          <a:prstGeom prst="ellipse">
            <a:avLst/>
          </a:prstGeom>
          <a:solidFill>
            <a:schemeClr val="lt1"/>
          </a:solidFill>
          <a:ln w="28575" cap="flat" cmpd="sng">
            <a:solidFill>
              <a:srgbClr val="0000FF"/>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4" name="Google Shape;164;p20"/>
          <p:cNvSpPr/>
          <p:nvPr/>
        </p:nvSpPr>
        <p:spPr>
          <a:xfrm>
            <a:off x="3920087" y="4717425"/>
            <a:ext cx="1303800" cy="977700"/>
          </a:xfrm>
          <a:prstGeom prst="ellipse">
            <a:avLst/>
          </a:prstGeom>
          <a:solidFill>
            <a:schemeClr val="lt1"/>
          </a:solidFill>
          <a:ln w="28575" cap="flat" cmpd="sng">
            <a:solidFill>
              <a:srgbClr val="0000FF"/>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5" name="Google Shape;165;p20"/>
          <p:cNvSpPr/>
          <p:nvPr/>
        </p:nvSpPr>
        <p:spPr>
          <a:xfrm rot="-1395278">
            <a:off x="7129980" y="3415082"/>
            <a:ext cx="1087336" cy="1006358"/>
          </a:xfrm>
          <a:prstGeom prst="ellipse">
            <a:avLst/>
          </a:prstGeom>
          <a:solidFill>
            <a:schemeClr val="lt1"/>
          </a:solidFill>
          <a:ln w="28575" cap="flat" cmpd="sng">
            <a:solidFill>
              <a:srgbClr val="0000FF"/>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libri"/>
              <a:ea typeface="Calibri"/>
              <a:cs typeface="Calibri"/>
              <a:sym typeface="Calibri"/>
            </a:endParaRPr>
          </a:p>
        </p:txBody>
      </p:sp>
      <p:cxnSp>
        <p:nvCxnSpPr>
          <p:cNvPr id="166" name="Google Shape;166;p20"/>
          <p:cNvCxnSpPr>
            <a:stCxn id="162" idx="2"/>
            <a:endCxn id="161" idx="0"/>
          </p:cNvCxnSpPr>
          <p:nvPr/>
        </p:nvCxnSpPr>
        <p:spPr>
          <a:xfrm>
            <a:off x="4571988" y="2802188"/>
            <a:ext cx="0" cy="581100"/>
          </a:xfrm>
          <a:prstGeom prst="straightConnector1">
            <a:avLst/>
          </a:prstGeom>
          <a:noFill/>
          <a:ln w="9525" cap="flat" cmpd="sng">
            <a:solidFill>
              <a:schemeClr val="dk2"/>
            </a:solidFill>
            <a:prstDash val="solid"/>
            <a:round/>
            <a:headEnd type="none" w="sm" len="sm"/>
            <a:tailEnd type="triangle" w="lg" len="lg"/>
          </a:ln>
        </p:spPr>
      </p:cxnSp>
      <p:cxnSp>
        <p:nvCxnSpPr>
          <p:cNvPr id="167" name="Google Shape;167;p20"/>
          <p:cNvCxnSpPr>
            <a:stCxn id="161" idx="0"/>
            <a:endCxn id="162" idx="2"/>
          </p:cNvCxnSpPr>
          <p:nvPr/>
        </p:nvCxnSpPr>
        <p:spPr>
          <a:xfrm rot="10800000">
            <a:off x="4571989" y="2802075"/>
            <a:ext cx="0" cy="581100"/>
          </a:xfrm>
          <a:prstGeom prst="straightConnector1">
            <a:avLst/>
          </a:prstGeom>
          <a:noFill/>
          <a:ln w="28575" cap="flat" cmpd="sng">
            <a:solidFill>
              <a:schemeClr val="dk1"/>
            </a:solidFill>
            <a:prstDash val="solid"/>
            <a:round/>
            <a:headEnd type="none" w="sm" len="sm"/>
            <a:tailEnd type="triangle" w="lg" len="lg"/>
          </a:ln>
        </p:spPr>
      </p:cxnSp>
      <p:cxnSp>
        <p:nvCxnSpPr>
          <p:cNvPr id="168" name="Google Shape;168;p20"/>
          <p:cNvCxnSpPr>
            <a:stCxn id="161" idx="3"/>
            <a:endCxn id="165" idx="1"/>
          </p:cNvCxnSpPr>
          <p:nvPr/>
        </p:nvCxnSpPr>
        <p:spPr>
          <a:xfrm rot="10800000" flipH="1">
            <a:off x="5434401" y="3743269"/>
            <a:ext cx="1745700" cy="54000"/>
          </a:xfrm>
          <a:prstGeom prst="straightConnector1">
            <a:avLst/>
          </a:prstGeom>
          <a:noFill/>
          <a:ln w="9525" cap="flat" cmpd="sng">
            <a:solidFill>
              <a:schemeClr val="dk2"/>
            </a:solidFill>
            <a:prstDash val="solid"/>
            <a:round/>
            <a:headEnd type="none" w="sm" len="sm"/>
            <a:tailEnd type="stealth" w="lg" len="lg"/>
          </a:ln>
        </p:spPr>
      </p:cxnSp>
      <p:cxnSp>
        <p:nvCxnSpPr>
          <p:cNvPr id="169" name="Google Shape;169;p20"/>
          <p:cNvCxnSpPr>
            <a:stCxn id="165" idx="1"/>
            <a:endCxn id="161" idx="3"/>
          </p:cNvCxnSpPr>
          <p:nvPr/>
        </p:nvCxnSpPr>
        <p:spPr>
          <a:xfrm flipH="1">
            <a:off x="5434271" y="3743146"/>
            <a:ext cx="1745700" cy="54000"/>
          </a:xfrm>
          <a:prstGeom prst="straightConnector1">
            <a:avLst/>
          </a:prstGeom>
          <a:noFill/>
          <a:ln w="38100" cap="flat" cmpd="sng">
            <a:solidFill>
              <a:schemeClr val="dk1"/>
            </a:solidFill>
            <a:prstDash val="solid"/>
            <a:round/>
            <a:headEnd type="none" w="sm" len="sm"/>
            <a:tailEnd type="stealth" w="lg" len="lg"/>
          </a:ln>
        </p:spPr>
      </p:cxnSp>
      <p:sp>
        <p:nvSpPr>
          <p:cNvPr id="170" name="Google Shape;170;p20"/>
          <p:cNvSpPr txBox="1"/>
          <p:nvPr/>
        </p:nvSpPr>
        <p:spPr>
          <a:xfrm>
            <a:off x="3485477" y="1938329"/>
            <a:ext cx="2208300" cy="624000"/>
          </a:xfrm>
          <a:prstGeom prst="rect">
            <a:avLst/>
          </a:prstGeom>
          <a:noFill/>
          <a:ln>
            <a:noFill/>
          </a:ln>
        </p:spPr>
        <p:txBody>
          <a:bodyPr spcFirstLastPara="1" wrap="square" lIns="68575" tIns="68575" rIns="68575" bIns="6857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000000"/>
                </a:solidFill>
                <a:effectLst/>
                <a:uLnTx/>
                <a:uFillTx/>
                <a:latin typeface="Calibri"/>
                <a:ea typeface="Calibri"/>
                <a:cs typeface="Calibri"/>
                <a:sym typeface="Calibri"/>
              </a:rPr>
              <a:t>TTH, Community Partners (Fusion Center)</a:t>
            </a:r>
            <a:endParaRPr kumimoji="0" sz="1100" b="1"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000000"/>
                </a:solidFill>
                <a:effectLst/>
                <a:uLnTx/>
                <a:uFillTx/>
                <a:latin typeface="Calibri"/>
                <a:ea typeface="Calibri"/>
                <a:cs typeface="Calibri"/>
                <a:sym typeface="Calibri"/>
              </a:rPr>
              <a:t>LEVEL 2 BITAT</a:t>
            </a:r>
            <a:endParaRPr kumimoji="0" sz="1100" b="1"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1" name="Google Shape;171;p20"/>
          <p:cNvSpPr txBox="1"/>
          <p:nvPr/>
        </p:nvSpPr>
        <p:spPr>
          <a:xfrm>
            <a:off x="3746678" y="4830593"/>
            <a:ext cx="1650600" cy="864600"/>
          </a:xfrm>
          <a:prstGeom prst="rect">
            <a:avLst/>
          </a:prstGeom>
          <a:noFill/>
          <a:ln>
            <a:noFill/>
          </a:ln>
        </p:spPr>
        <p:txBody>
          <a:bodyPr spcFirstLastPara="1" wrap="square" lIns="68575" tIns="68575" rIns="68575" bIns="6857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1" i="0" u="none" strike="noStrike" kern="0" cap="none" spc="0" normalizeH="0" baseline="0" noProof="0">
                <a:ln>
                  <a:noFill/>
                </a:ln>
                <a:solidFill>
                  <a:srgbClr val="000000"/>
                </a:solidFill>
                <a:effectLst/>
                <a:uLnTx/>
                <a:uFillTx/>
                <a:latin typeface="Calibri"/>
                <a:ea typeface="Calibri"/>
                <a:cs typeface="Calibri"/>
                <a:sym typeface="Calibri"/>
              </a:rPr>
              <a:t>UHWO Behavior </a:t>
            </a:r>
            <a:endParaRPr kumimoji="0" sz="900" b="1"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1" i="0" u="none" strike="noStrike" kern="0" cap="none" spc="0" normalizeH="0" baseline="0" noProof="0">
                <a:ln>
                  <a:noFill/>
                </a:ln>
                <a:solidFill>
                  <a:srgbClr val="000000"/>
                </a:solidFill>
                <a:effectLst/>
                <a:uLnTx/>
                <a:uFillTx/>
                <a:latin typeface="Calibri"/>
                <a:ea typeface="Calibri"/>
                <a:cs typeface="Calibri"/>
                <a:sym typeface="Calibri"/>
              </a:rPr>
              <a:t>Intervention </a:t>
            </a:r>
            <a:endParaRPr kumimoji="0" sz="1100" b="1"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1" i="0" u="none" strike="noStrike" kern="0" cap="none" spc="0" normalizeH="0" baseline="0" noProof="0">
                <a:ln>
                  <a:noFill/>
                </a:ln>
                <a:solidFill>
                  <a:srgbClr val="000000"/>
                </a:solidFill>
                <a:effectLst/>
                <a:uLnTx/>
                <a:uFillTx/>
                <a:latin typeface="Calibri"/>
                <a:ea typeface="Calibri"/>
                <a:cs typeface="Calibri"/>
                <a:sym typeface="Calibri"/>
              </a:rPr>
              <a:t>Team </a:t>
            </a:r>
            <a:endParaRPr kumimoji="0" sz="900" b="1"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1"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1" i="0" u="none" strike="noStrike" kern="0" cap="none" spc="0" normalizeH="0" baseline="0" noProof="0">
                <a:ln>
                  <a:noFill/>
                </a:ln>
                <a:solidFill>
                  <a:srgbClr val="000000"/>
                </a:solidFill>
                <a:effectLst/>
                <a:uLnTx/>
                <a:uFillTx/>
                <a:latin typeface="Calibri"/>
                <a:ea typeface="Calibri"/>
                <a:cs typeface="Calibri"/>
                <a:sym typeface="Calibri"/>
              </a:rPr>
              <a:t>LEVEL 1 BITAT</a:t>
            </a:r>
            <a:endParaRPr kumimoji="0" sz="900" b="1"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2" name="Google Shape;172;p20"/>
          <p:cNvSpPr txBox="1"/>
          <p:nvPr/>
        </p:nvSpPr>
        <p:spPr>
          <a:xfrm>
            <a:off x="3730550" y="3579454"/>
            <a:ext cx="1650600" cy="622200"/>
          </a:xfrm>
          <a:prstGeom prst="rect">
            <a:avLst/>
          </a:prstGeom>
          <a:noFill/>
          <a:ln>
            <a:noFill/>
          </a:ln>
        </p:spPr>
        <p:txBody>
          <a:bodyPr spcFirstLastPara="1" wrap="square" lIns="68575" tIns="68575" rIns="68575" bIns="6857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000000"/>
                </a:solidFill>
                <a:effectLst/>
                <a:uLnTx/>
                <a:uFillTx/>
                <a:latin typeface="Calibri"/>
                <a:ea typeface="Calibri"/>
                <a:cs typeface="Calibri"/>
                <a:sym typeface="Calibri"/>
              </a:rPr>
              <a:t>UHWO Policy Team</a:t>
            </a: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1" i="0" u="none" strike="noStrike" kern="0" cap="none" spc="0" normalizeH="0" baseline="0" noProof="0">
                <a:ln>
                  <a:noFill/>
                </a:ln>
                <a:solidFill>
                  <a:srgbClr val="000000"/>
                </a:solidFill>
                <a:effectLst/>
                <a:uLnTx/>
                <a:uFillTx/>
                <a:latin typeface="Calibri"/>
                <a:ea typeface="Calibri"/>
                <a:cs typeface="Calibri"/>
                <a:sym typeface="Calibri"/>
              </a:rPr>
              <a:t>(Executive Ldrs; EOC)</a:t>
            </a:r>
            <a:endParaRPr kumimoji="0" sz="900" b="1"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3" name="Google Shape;173;p20"/>
          <p:cNvSpPr txBox="1"/>
          <p:nvPr/>
        </p:nvSpPr>
        <p:spPr>
          <a:xfrm>
            <a:off x="1001626" y="3654984"/>
            <a:ext cx="1108200" cy="476400"/>
          </a:xfrm>
          <a:prstGeom prst="rect">
            <a:avLst/>
          </a:prstGeom>
          <a:noFill/>
          <a:ln>
            <a:noFill/>
          </a:ln>
        </p:spPr>
        <p:txBody>
          <a:bodyPr spcFirstLastPara="1" wrap="square" lIns="68575" tIns="68575" rIns="68575" bIns="6857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000000"/>
                </a:solidFill>
                <a:effectLst/>
                <a:uLnTx/>
                <a:uFillTx/>
                <a:latin typeface="Calibri"/>
                <a:ea typeface="Calibri"/>
                <a:cs typeface="Calibri"/>
                <a:sym typeface="Calibri"/>
              </a:rPr>
              <a:t>Emergency</a:t>
            </a:r>
            <a:endParaRPr kumimoji="0" sz="11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000000"/>
                </a:solidFill>
                <a:effectLst/>
                <a:uLnTx/>
                <a:uFillTx/>
                <a:latin typeface="Calibri"/>
                <a:ea typeface="Calibri"/>
                <a:cs typeface="Calibri"/>
                <a:sym typeface="Calibri"/>
              </a:rPr>
              <a:t>Mgmt </a:t>
            </a:r>
            <a:endParaRPr kumimoji="0" sz="11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4" name="Google Shape;174;p20"/>
          <p:cNvSpPr txBox="1"/>
          <p:nvPr/>
        </p:nvSpPr>
        <p:spPr>
          <a:xfrm>
            <a:off x="7028671" y="3653839"/>
            <a:ext cx="1303800" cy="581100"/>
          </a:xfrm>
          <a:prstGeom prst="rect">
            <a:avLst/>
          </a:prstGeom>
          <a:noFill/>
          <a:ln>
            <a:noFill/>
          </a:ln>
        </p:spPr>
        <p:txBody>
          <a:bodyPr spcFirstLastPara="1" wrap="square" lIns="68575" tIns="68575" rIns="68575" bIns="6857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a:ln>
                  <a:noFill/>
                </a:ln>
                <a:solidFill>
                  <a:srgbClr val="000000"/>
                </a:solidFill>
                <a:effectLst/>
                <a:uLnTx/>
                <a:uFillTx/>
                <a:latin typeface="Calibri"/>
                <a:ea typeface="Calibri"/>
                <a:cs typeface="Calibri"/>
                <a:sym typeface="Calibri"/>
              </a:rPr>
              <a:t>Facilities Management</a:t>
            </a:r>
            <a:endParaRPr kumimoji="0" sz="1100" b="0" i="0" u="none" strike="noStrike" kern="0" cap="none" spc="0" normalizeH="0" baseline="0" noProof="0">
              <a:ln>
                <a:noFill/>
              </a:ln>
              <a:solidFill>
                <a:srgbClr val="000000"/>
              </a:solidFill>
              <a:effectLst/>
              <a:uLnTx/>
              <a:uFillTx/>
              <a:latin typeface="Calibri"/>
              <a:ea typeface="Calibri"/>
              <a:cs typeface="Calibri"/>
              <a:sym typeface="Calibri"/>
            </a:endParaRPr>
          </a:p>
        </p:txBody>
      </p:sp>
      <p:cxnSp>
        <p:nvCxnSpPr>
          <p:cNvPr id="175" name="Google Shape;175;p20"/>
          <p:cNvCxnSpPr>
            <a:stCxn id="161" idx="2"/>
            <a:endCxn id="164" idx="0"/>
          </p:cNvCxnSpPr>
          <p:nvPr/>
        </p:nvCxnSpPr>
        <p:spPr>
          <a:xfrm>
            <a:off x="4571989" y="4211363"/>
            <a:ext cx="0" cy="506100"/>
          </a:xfrm>
          <a:prstGeom prst="straightConnector1">
            <a:avLst/>
          </a:prstGeom>
          <a:noFill/>
          <a:ln w="9525" cap="flat" cmpd="sng">
            <a:solidFill>
              <a:schemeClr val="dk2"/>
            </a:solidFill>
            <a:prstDash val="solid"/>
            <a:round/>
            <a:headEnd type="none" w="sm" len="sm"/>
            <a:tailEnd type="triangle" w="lg" len="lg"/>
          </a:ln>
        </p:spPr>
      </p:cxnSp>
      <p:cxnSp>
        <p:nvCxnSpPr>
          <p:cNvPr id="176" name="Google Shape;176;p20"/>
          <p:cNvCxnSpPr>
            <a:stCxn id="164" idx="0"/>
            <a:endCxn id="161" idx="2"/>
          </p:cNvCxnSpPr>
          <p:nvPr/>
        </p:nvCxnSpPr>
        <p:spPr>
          <a:xfrm rot="10800000">
            <a:off x="4571987" y="4211325"/>
            <a:ext cx="0" cy="506100"/>
          </a:xfrm>
          <a:prstGeom prst="straightConnector1">
            <a:avLst/>
          </a:prstGeom>
          <a:noFill/>
          <a:ln w="28575" cap="flat" cmpd="sng">
            <a:solidFill>
              <a:srgbClr val="262626"/>
            </a:solidFill>
            <a:prstDash val="solid"/>
            <a:round/>
            <a:headEnd type="none" w="sm" len="sm"/>
            <a:tailEnd type="triangle" w="lg" len="lg"/>
          </a:ln>
        </p:spPr>
      </p:cxnSp>
      <p:sp>
        <p:nvSpPr>
          <p:cNvPr id="177" name="Google Shape;177;p20"/>
          <p:cNvSpPr/>
          <p:nvPr/>
        </p:nvSpPr>
        <p:spPr>
          <a:xfrm rot="-4942870">
            <a:off x="4086098" y="3303978"/>
            <a:ext cx="3428063" cy="671793"/>
          </a:xfrm>
          <a:prstGeom prst="curvedUpArrow">
            <a:avLst>
              <a:gd name="adj1" fmla="val 25000"/>
              <a:gd name="adj2" fmla="val 50000"/>
              <a:gd name="adj3" fmla="val 25000"/>
            </a:avLst>
          </a:prstGeom>
          <a:solidFill>
            <a:srgbClr val="FF0000"/>
          </a:solidFill>
          <a:ln w="25400" cap="flat" cmpd="sng">
            <a:solidFill>
              <a:srgbClr val="FF0000"/>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8" name="Google Shape;178;p20"/>
          <p:cNvSpPr/>
          <p:nvPr/>
        </p:nvSpPr>
        <p:spPr>
          <a:xfrm rot="-5908821">
            <a:off x="2373261" y="2710485"/>
            <a:ext cx="1769851" cy="584180"/>
          </a:xfrm>
          <a:prstGeom prst="curvedDownArrow">
            <a:avLst>
              <a:gd name="adj1" fmla="val 25000"/>
              <a:gd name="adj2" fmla="val 51010"/>
              <a:gd name="adj3" fmla="val 25000"/>
            </a:avLst>
          </a:prstGeom>
          <a:solidFill>
            <a:srgbClr val="FF0000"/>
          </a:solidFill>
          <a:ln w="25400" cap="flat" cmpd="sng">
            <a:solidFill>
              <a:srgbClr val="FF0000"/>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libri"/>
              <a:ea typeface="Calibri"/>
              <a:cs typeface="Calibri"/>
              <a:sym typeface="Calibri"/>
            </a:endParaRPr>
          </a:p>
        </p:txBody>
      </p:sp>
      <p:cxnSp>
        <p:nvCxnSpPr>
          <p:cNvPr id="179" name="Google Shape;179;p20"/>
          <p:cNvCxnSpPr>
            <a:stCxn id="163" idx="7"/>
            <a:endCxn id="172" idx="1"/>
          </p:cNvCxnSpPr>
          <p:nvPr/>
        </p:nvCxnSpPr>
        <p:spPr>
          <a:xfrm>
            <a:off x="2122734" y="3832653"/>
            <a:ext cx="1607700" cy="57900"/>
          </a:xfrm>
          <a:prstGeom prst="straightConnector1">
            <a:avLst/>
          </a:prstGeom>
          <a:noFill/>
          <a:ln w="38100" cap="flat" cmpd="sng">
            <a:solidFill>
              <a:srgbClr val="262626"/>
            </a:solidFill>
            <a:prstDash val="solid"/>
            <a:round/>
            <a:headEnd type="triangle" w="med" len="med"/>
            <a:tailEnd type="triangle" w="med" len="med"/>
          </a:ln>
        </p:spPr>
      </p:cxnSp>
      <p:sp>
        <p:nvSpPr>
          <p:cNvPr id="180" name="Google Shape;180;p20"/>
          <p:cNvSpPr txBox="1"/>
          <p:nvPr/>
        </p:nvSpPr>
        <p:spPr>
          <a:xfrm>
            <a:off x="449997" y="4995216"/>
            <a:ext cx="3259500" cy="577200"/>
          </a:xfrm>
          <a:prstGeom prst="rect">
            <a:avLst/>
          </a:prstGeom>
          <a:noFill/>
          <a:ln>
            <a:noFill/>
          </a:ln>
        </p:spPr>
        <p:txBody>
          <a:bodyPr spcFirstLastPara="1" wrap="square" lIns="68575" tIns="34275" rIns="68575" bIns="3427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000000"/>
                </a:solidFill>
                <a:effectLst/>
                <a:uLnTx/>
                <a:uFillTx/>
                <a:latin typeface="Calibri"/>
                <a:ea typeface="Calibri"/>
                <a:cs typeface="Calibri"/>
                <a:sym typeface="Calibri"/>
              </a:rPr>
              <a:t>*Although the risk management focus was a driver for the creation of our BIT, this relationship structure was developed post implementation of the BIT.</a:t>
            </a:r>
            <a:endParaRPr kumimoji="0" sz="11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1" name="Google Shape;181;p20"/>
          <p:cNvSpPr txBox="1">
            <a:spLocks noGrp="1"/>
          </p:cNvSpPr>
          <p:nvPr>
            <p:ph type="sldNum" idx="12"/>
          </p:nvPr>
        </p:nvSpPr>
        <p:spPr>
          <a:xfrm>
            <a:off x="6832600" y="5586414"/>
            <a:ext cx="2133600" cy="273900"/>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89898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67</a:t>
            </a:fld>
            <a:endParaRPr kumimoji="0" sz="1200" b="0" i="0" u="none" strike="noStrike" kern="0" cap="none" spc="0" normalizeH="0" baseline="0" noProof="0">
              <a:ln>
                <a:noFill/>
              </a:ln>
              <a:solidFill>
                <a:srgbClr val="898989"/>
              </a:solidFill>
              <a:effectLst/>
              <a:uLnTx/>
              <a:uFillTx/>
              <a:latin typeface="Arial"/>
              <a:cs typeface="Arial"/>
              <a:sym typeface="Aria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pic>
        <p:nvPicPr>
          <p:cNvPr id="187" name="Google Shape;187;p21"/>
          <p:cNvPicPr preferRelativeResize="0"/>
          <p:nvPr/>
        </p:nvPicPr>
        <p:blipFill rotWithShape="1">
          <a:blip r:embed="rId3">
            <a:alphaModFix/>
          </a:blip>
          <a:srcRect/>
          <a:stretch/>
        </p:blipFill>
        <p:spPr>
          <a:xfrm>
            <a:off x="1" y="1057406"/>
            <a:ext cx="3661756" cy="4096486"/>
          </a:xfrm>
          <a:prstGeom prst="rect">
            <a:avLst/>
          </a:prstGeom>
          <a:noFill/>
          <a:ln>
            <a:noFill/>
          </a:ln>
        </p:spPr>
      </p:pic>
      <p:sp>
        <p:nvSpPr>
          <p:cNvPr id="188" name="Google Shape;188;p21"/>
          <p:cNvSpPr txBox="1">
            <a:spLocks noGrp="1"/>
          </p:cNvSpPr>
          <p:nvPr>
            <p:ph type="title"/>
          </p:nvPr>
        </p:nvSpPr>
        <p:spPr>
          <a:xfrm>
            <a:off x="58189" y="564304"/>
            <a:ext cx="9028448" cy="1102398"/>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sz="3200" b="0">
                <a:latin typeface="Arial"/>
                <a:ea typeface="Arial"/>
                <a:cs typeface="Arial"/>
                <a:sym typeface="Arial"/>
              </a:rPr>
              <a:t>Current HI State BITAM Team Implementation Efforts</a:t>
            </a:r>
            <a:endParaRPr sz="3200" b="0">
              <a:latin typeface="Arial"/>
              <a:ea typeface="Arial"/>
              <a:cs typeface="Arial"/>
              <a:sym typeface="Arial"/>
            </a:endParaRPr>
          </a:p>
        </p:txBody>
      </p:sp>
      <p:sp>
        <p:nvSpPr>
          <p:cNvPr id="189" name="Google Shape;189;p21"/>
          <p:cNvSpPr txBox="1">
            <a:spLocks noGrp="1"/>
          </p:cNvSpPr>
          <p:nvPr>
            <p:ph type="body" idx="1"/>
          </p:nvPr>
        </p:nvSpPr>
        <p:spPr>
          <a:xfrm>
            <a:off x="3524596" y="1725636"/>
            <a:ext cx="5128953" cy="4467346"/>
          </a:xfrm>
          <a:prstGeom prst="rect">
            <a:avLst/>
          </a:prstGeom>
          <a:noFill/>
          <a:ln>
            <a:noFill/>
          </a:ln>
        </p:spPr>
        <p:txBody>
          <a:bodyPr spcFirstLastPara="1" wrap="square" lIns="91425" tIns="45700" rIns="91425" bIns="45700" anchor="t" anchorCtr="0">
            <a:noAutofit/>
          </a:bodyPr>
          <a:lstStyle/>
          <a:p>
            <a:pPr marL="457200" lvl="0" indent="-431800" algn="l" rtl="0">
              <a:lnSpc>
                <a:spcPct val="100000"/>
              </a:lnSpc>
              <a:spcBef>
                <a:spcPts val="640"/>
              </a:spcBef>
              <a:spcAft>
                <a:spcPts val="0"/>
              </a:spcAft>
              <a:buClr>
                <a:schemeClr val="dk1"/>
              </a:buClr>
              <a:buSzPts val="3200"/>
              <a:buChar char="•"/>
            </a:pPr>
            <a:r>
              <a:rPr lang="en-US" sz="2400"/>
              <a:t>5 pilot “Level 1” team implementations: (2) k-12; (3) Higher ed</a:t>
            </a:r>
            <a:endParaRPr/>
          </a:p>
          <a:p>
            <a:pPr marL="457200" lvl="0" indent="-431800" algn="l" rtl="0">
              <a:lnSpc>
                <a:spcPct val="100000"/>
              </a:lnSpc>
              <a:spcBef>
                <a:spcPts val="640"/>
              </a:spcBef>
              <a:spcAft>
                <a:spcPts val="0"/>
              </a:spcAft>
              <a:buClr>
                <a:schemeClr val="dk1"/>
              </a:buClr>
              <a:buSzPts val="3200"/>
              <a:buChar char="•"/>
            </a:pPr>
            <a:r>
              <a:rPr lang="en-US" sz="2400"/>
              <a:t>National Best Practices</a:t>
            </a:r>
            <a:endParaRPr/>
          </a:p>
          <a:p>
            <a:pPr marL="457200" lvl="0" indent="-431800" algn="l" rtl="0">
              <a:lnSpc>
                <a:spcPct val="100000"/>
              </a:lnSpc>
              <a:spcBef>
                <a:spcPts val="640"/>
              </a:spcBef>
              <a:spcAft>
                <a:spcPts val="0"/>
              </a:spcAft>
              <a:buClr>
                <a:schemeClr val="dk1"/>
              </a:buClr>
              <a:buSzPts val="3200"/>
              <a:buChar char="•"/>
            </a:pPr>
            <a:r>
              <a:rPr lang="en-US" sz="2400"/>
              <a:t>Training, guidance, consulting</a:t>
            </a:r>
            <a:endParaRPr/>
          </a:p>
          <a:p>
            <a:pPr marL="457200" lvl="0" indent="-431800" algn="l" rtl="0">
              <a:lnSpc>
                <a:spcPct val="100000"/>
              </a:lnSpc>
              <a:spcBef>
                <a:spcPts val="640"/>
              </a:spcBef>
              <a:spcAft>
                <a:spcPts val="0"/>
              </a:spcAft>
              <a:buClr>
                <a:schemeClr val="dk1"/>
              </a:buClr>
              <a:buSzPts val="3200"/>
              <a:buChar char="•"/>
            </a:pPr>
            <a:r>
              <a:rPr lang="en-US" sz="2400"/>
              <a:t>Building connections with other ECHO trained teams</a:t>
            </a:r>
            <a:endParaRPr/>
          </a:p>
          <a:p>
            <a:pPr marL="457200" lvl="0" indent="-431800" algn="l" rtl="0">
              <a:lnSpc>
                <a:spcPct val="100000"/>
              </a:lnSpc>
              <a:spcBef>
                <a:spcPts val="640"/>
              </a:spcBef>
              <a:spcAft>
                <a:spcPts val="0"/>
              </a:spcAft>
              <a:buClr>
                <a:schemeClr val="dk1"/>
              </a:buClr>
              <a:buSzPts val="3200"/>
              <a:buChar char="•"/>
            </a:pPr>
            <a:r>
              <a:rPr lang="en-US" sz="2400"/>
              <a:t>Connection with TTH (Level 2)</a:t>
            </a:r>
            <a:endParaRPr/>
          </a:p>
          <a:p>
            <a:pPr marL="457200" lvl="0" indent="-228600" algn="l" rtl="0">
              <a:lnSpc>
                <a:spcPct val="100000"/>
              </a:lnSpc>
              <a:spcBef>
                <a:spcPts val="640"/>
              </a:spcBef>
              <a:spcAft>
                <a:spcPts val="0"/>
              </a:spcAft>
              <a:buClr>
                <a:schemeClr val="dk1"/>
              </a:buClr>
              <a:buSzPts val="3200"/>
              <a:buNone/>
            </a:pPr>
            <a:endParaRPr sz="2400"/>
          </a:p>
          <a:p>
            <a:pPr marL="457200" lvl="0" indent="-228600" algn="l" rtl="0">
              <a:lnSpc>
                <a:spcPct val="100000"/>
              </a:lnSpc>
              <a:spcBef>
                <a:spcPts val="640"/>
              </a:spcBef>
              <a:spcAft>
                <a:spcPts val="0"/>
              </a:spcAft>
              <a:buClr>
                <a:schemeClr val="dk1"/>
              </a:buClr>
              <a:buSzPts val="3200"/>
              <a:buNone/>
            </a:pPr>
            <a:endParaRPr sz="2400"/>
          </a:p>
          <a:p>
            <a:pPr marL="457200" lvl="0" indent="-228600" algn="l" rtl="0">
              <a:lnSpc>
                <a:spcPct val="100000"/>
              </a:lnSpc>
              <a:spcBef>
                <a:spcPts val="640"/>
              </a:spcBef>
              <a:spcAft>
                <a:spcPts val="0"/>
              </a:spcAft>
              <a:buClr>
                <a:schemeClr val="dk1"/>
              </a:buClr>
              <a:buSzPts val="3200"/>
              <a:buNone/>
            </a:pPr>
            <a:endParaRPr sz="2400"/>
          </a:p>
        </p:txBody>
      </p:sp>
      <p:sp>
        <p:nvSpPr>
          <p:cNvPr id="190" name="Google Shape;190;p21"/>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89898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68</a:t>
            </a:fld>
            <a:endParaRPr kumimoji="0" sz="1200" b="0" i="0" u="none" strike="noStrike" kern="0" cap="none" spc="0" normalizeH="0" baseline="0" noProof="0">
              <a:ln>
                <a:noFill/>
              </a:ln>
              <a:solidFill>
                <a:srgbClr val="898989"/>
              </a:solidFill>
              <a:effectLst/>
              <a:uLnTx/>
              <a:uFillTx/>
              <a:latin typeface="Arial"/>
              <a:cs typeface="Arial"/>
              <a:sym typeface="Arial"/>
            </a:endParaRPr>
          </a:p>
        </p:txBody>
      </p:sp>
      <p:sp>
        <p:nvSpPr>
          <p:cNvPr id="191" name="Google Shape;191;p21"/>
          <p:cNvSpPr txBox="1"/>
          <p:nvPr/>
        </p:nvSpPr>
        <p:spPr>
          <a:xfrm>
            <a:off x="-185057" y="136070"/>
            <a:ext cx="8966100" cy="3693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1" i="0" u="none" strike="noStrike" kern="0" cap="none" spc="0" normalizeH="0" baseline="0" noProof="0">
                <a:ln>
                  <a:noFill/>
                </a:ln>
                <a:solidFill>
                  <a:srgbClr val="FFFFFF"/>
                </a:solidFill>
                <a:effectLst/>
                <a:uLnTx/>
                <a:uFillTx/>
                <a:latin typeface="Arial"/>
                <a:ea typeface="Arial"/>
                <a:cs typeface="Arial"/>
                <a:sym typeface="Arial"/>
              </a:rPr>
              <a:t>* 2021 Department of Homeland Security TVTP Grant # EMW-2021-GR-00045</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22"/>
          <p:cNvSpPr txBox="1">
            <a:spLocks noGrp="1"/>
          </p:cNvSpPr>
          <p:nvPr>
            <p:ph type="title"/>
          </p:nvPr>
        </p:nvSpPr>
        <p:spPr>
          <a:xfrm>
            <a:off x="552797" y="1267691"/>
            <a:ext cx="8229600" cy="326690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sz="3200"/>
              <a:t>3. 2022 US DHS Targeted Violence Threat Prevention (TVTP) Grant:</a:t>
            </a:r>
            <a:br>
              <a:rPr lang="en-US" sz="3200"/>
            </a:br>
            <a:br>
              <a:rPr lang="en-US"/>
            </a:br>
            <a:r>
              <a:rPr lang="en-US" sz="4000"/>
              <a:t>Community Approach to Building &amp; Sustaining HI BITAM Efforts</a:t>
            </a:r>
            <a:br>
              <a:rPr lang="en-US"/>
            </a:br>
            <a:r>
              <a:rPr lang="en-US"/>
              <a:t> </a:t>
            </a:r>
            <a:endParaRPr/>
          </a:p>
        </p:txBody>
      </p:sp>
      <p:sp>
        <p:nvSpPr>
          <p:cNvPr id="198" name="Google Shape;198;p22"/>
          <p:cNvSpPr txBox="1">
            <a:spLocks noGrp="1"/>
          </p:cNvSpPr>
          <p:nvPr>
            <p:ph type="sldNum" idx="12"/>
          </p:nvPr>
        </p:nvSpPr>
        <p:spPr>
          <a:xfrm>
            <a:off x="6553200" y="6356352"/>
            <a:ext cx="2133600" cy="365100"/>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FFFFFF"/>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69</a:t>
            </a:fld>
            <a:endParaRPr kumimoji="0" sz="1200" b="0" i="0" u="none" strike="noStrike" kern="0" cap="none" spc="0" normalizeH="0" baseline="0" noProof="0">
              <a:ln>
                <a:noFill/>
              </a:ln>
              <a:solidFill>
                <a:srgbClr val="FFFFFF"/>
              </a:solidFill>
              <a:effectLst/>
              <a:uLnTx/>
              <a:uFillTx/>
              <a:latin typeface="Arial"/>
              <a:cs typeface="Arial"/>
              <a:sym typeface="Arial"/>
            </a:endParaRPr>
          </a:p>
        </p:txBody>
      </p:sp>
      <p:sp>
        <p:nvSpPr>
          <p:cNvPr id="199" name="Google Shape;199;p22"/>
          <p:cNvSpPr txBox="1"/>
          <p:nvPr/>
        </p:nvSpPr>
        <p:spPr>
          <a:xfrm>
            <a:off x="1342505" y="494848"/>
            <a:ext cx="7045037" cy="30777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1" i="0" u="none" strike="noStrike" kern="0" cap="none" spc="0" normalizeH="0" baseline="0" noProof="0">
                <a:ln>
                  <a:noFill/>
                </a:ln>
                <a:solidFill>
                  <a:srgbClr val="FFFFFF"/>
                </a:solidFill>
                <a:effectLst/>
                <a:uLnTx/>
                <a:uFillTx/>
                <a:latin typeface="Arial"/>
                <a:ea typeface="Arial"/>
                <a:cs typeface="Arial"/>
                <a:sym typeface="Arial"/>
              </a:rPr>
              <a:t>* 2022 Department of Homeland Security TVTP Grant # EMW-2022-GR-APP-00072</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0" name="Google Shape;200;p22"/>
          <p:cNvSpPr txBox="1"/>
          <p:nvPr/>
        </p:nvSpPr>
        <p:spPr>
          <a:xfrm>
            <a:off x="1105594" y="4771505"/>
            <a:ext cx="2183942" cy="116955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a:ln>
                  <a:noFill/>
                </a:ln>
                <a:solidFill>
                  <a:srgbClr val="FFFFFF"/>
                </a:solidFill>
                <a:effectLst/>
                <a:uLnTx/>
                <a:uFillTx/>
                <a:latin typeface="Arial"/>
                <a:ea typeface="Arial"/>
                <a:cs typeface="Arial"/>
                <a:sym typeface="Arial"/>
              </a:rPr>
              <a:t>Principal Investigator: Bev Baligad, UHWO</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a:ln>
                  <a:noFill/>
                </a:ln>
                <a:solidFill>
                  <a:srgbClr val="FFFFFF"/>
                </a:solidFill>
                <a:effectLst/>
                <a:uLnTx/>
                <a:uFillTx/>
                <a:latin typeface="Arial"/>
                <a:ea typeface="Arial"/>
                <a:cs typeface="Arial"/>
                <a:sym typeface="Arial"/>
              </a:rPr>
              <a:t>Amount: Approx $533k</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a:extLst>
              <a:ext uri="{FF2B5EF4-FFF2-40B4-BE49-F238E27FC236}">
                <a16:creationId xmlns:a16="http://schemas.microsoft.com/office/drawing/2014/main" id="{D2C97C0E-65D2-4C5B-A5AF-54C9A5E790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54317"/>
          <a:stretch>
            <a:fillRect/>
          </a:stretch>
        </p:blipFill>
        <p:spPr bwMode="auto">
          <a:xfrm>
            <a:off x="-595" y="-20239"/>
            <a:ext cx="9144000" cy="110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TextBox 9">
            <a:extLst>
              <a:ext uri="{FF2B5EF4-FFF2-40B4-BE49-F238E27FC236}">
                <a16:creationId xmlns:a16="http://schemas.microsoft.com/office/drawing/2014/main" id="{D17FFF71-C26F-47D7-8D46-9EA387DDAEFE}"/>
              </a:ext>
            </a:extLst>
          </p:cNvPr>
          <p:cNvSpPr txBox="1">
            <a:spLocks noChangeArrowheads="1"/>
          </p:cNvSpPr>
          <p:nvPr/>
        </p:nvSpPr>
        <p:spPr bwMode="auto">
          <a:xfrm>
            <a:off x="5249472" y="1121575"/>
            <a:ext cx="2807495" cy="600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685766"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500" b="1" i="0" u="none" strike="noStrike" kern="1200" cap="none" spc="0" normalizeH="0" baseline="0" noProof="0">
                <a:ln>
                  <a:noFill/>
                </a:ln>
                <a:solidFill>
                  <a:prstClr val="white"/>
                </a:solidFill>
                <a:effectLst/>
                <a:uLnTx/>
                <a:uFillTx/>
                <a:latin typeface="Georgia" panose="02040502050405020303" pitchFamily="18" charset="0"/>
                <a:ea typeface="+mn-ea"/>
                <a:cs typeface="+mn-cs"/>
              </a:rPr>
              <a:t>Office</a:t>
            </a:r>
            <a:r>
              <a:rPr kumimoji="0" lang="en-US" altLang="en-US" sz="1651" b="1" i="0" u="none" strike="noStrike" kern="1200" cap="none" spc="0" normalizeH="0" baseline="0" noProof="0">
                <a:ln>
                  <a:noFill/>
                </a:ln>
                <a:solidFill>
                  <a:prstClr val="white"/>
                </a:solidFill>
                <a:effectLst/>
                <a:uLnTx/>
                <a:uFillTx/>
                <a:latin typeface="Georgia" panose="02040502050405020303" pitchFamily="18" charset="0"/>
                <a:ea typeface="+mn-ea"/>
                <a:cs typeface="+mn-cs"/>
              </a:rPr>
              <a:t> of Homeland Security </a:t>
            </a:r>
          </a:p>
        </p:txBody>
      </p:sp>
      <p:pic>
        <p:nvPicPr>
          <p:cNvPr id="15366" name="Picture 2">
            <a:extLst>
              <a:ext uri="{FF2B5EF4-FFF2-40B4-BE49-F238E27FC236}">
                <a16:creationId xmlns:a16="http://schemas.microsoft.com/office/drawing/2014/main" id="{882AA9FB-B35B-4A00-B636-24937DEEB1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0929" y="1057372"/>
            <a:ext cx="1659731" cy="631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a:extLst>
              <a:ext uri="{FF2B5EF4-FFF2-40B4-BE49-F238E27FC236}">
                <a16:creationId xmlns:a16="http://schemas.microsoft.com/office/drawing/2014/main" id="{D275361C-DD17-4F69-B056-F271042FA42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370" r="16231" b="54317"/>
          <a:stretch/>
        </p:blipFill>
        <p:spPr bwMode="auto">
          <a:xfrm>
            <a:off x="3" y="5855565"/>
            <a:ext cx="9143999" cy="100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C1C3D11-C18A-4865-9DE9-6D0834DFDA16}"/>
              </a:ext>
            </a:extLst>
          </p:cNvPr>
          <p:cNvSpPr txBox="1"/>
          <p:nvPr/>
        </p:nvSpPr>
        <p:spPr>
          <a:xfrm>
            <a:off x="90861" y="313287"/>
            <a:ext cx="765221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600" normalizeH="0" baseline="0" noProof="0" dirty="0">
                <a:ln>
                  <a:noFill/>
                </a:ln>
                <a:solidFill>
                  <a:prstClr val="white"/>
                </a:solidFill>
                <a:effectLst/>
                <a:uLnTx/>
                <a:uFillTx/>
                <a:latin typeface="Calibri" panose="020F0502020204030204"/>
                <a:ea typeface="+mn-ea"/>
                <a:cs typeface="+mn-cs"/>
              </a:rPr>
              <a:t>HSFC | Hawaii State Fusion Center</a:t>
            </a:r>
          </a:p>
        </p:txBody>
      </p:sp>
      <p:pic>
        <p:nvPicPr>
          <p:cNvPr id="15365" name="Picture 8">
            <a:extLst>
              <a:ext uri="{FF2B5EF4-FFF2-40B4-BE49-F238E27FC236}">
                <a16:creationId xmlns:a16="http://schemas.microsoft.com/office/drawing/2014/main" id="{623FE1E4-33D0-49BE-99D8-BCB0CA1EF63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861" y="5903750"/>
            <a:ext cx="870347" cy="906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Footer Placeholder 2">
            <a:extLst>
              <a:ext uri="{FF2B5EF4-FFF2-40B4-BE49-F238E27FC236}">
                <a16:creationId xmlns:a16="http://schemas.microsoft.com/office/drawing/2014/main" id="{B2677CFA-3C5C-4C08-8750-3F7BBEA532AD}"/>
              </a:ext>
            </a:extLst>
          </p:cNvPr>
          <p:cNvSpPr>
            <a:spLocks noGrp="1"/>
          </p:cNvSpPr>
          <p:nvPr>
            <p:ph type="ftr" sz="quarter" idx="11"/>
          </p:nvPr>
        </p:nvSpPr>
        <p:spPr>
          <a:xfrm>
            <a:off x="6241002" y="6356353"/>
            <a:ext cx="201278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Molly Smith</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Criminal Intelligence Analyst </a:t>
            </a:r>
          </a:p>
        </p:txBody>
      </p:sp>
      <p:sp>
        <p:nvSpPr>
          <p:cNvPr id="4" name="Slide Number Placeholder 3">
            <a:extLst>
              <a:ext uri="{FF2B5EF4-FFF2-40B4-BE49-F238E27FC236}">
                <a16:creationId xmlns:a16="http://schemas.microsoft.com/office/drawing/2014/main" id="{02CA61CC-B6D9-4042-9904-8E0C9B805E88}"/>
              </a:ext>
            </a:extLst>
          </p:cNvPr>
          <p:cNvSpPr>
            <a:spLocks noGrp="1"/>
          </p:cNvSpPr>
          <p:nvPr>
            <p:ph type="sldNum" sz="quarter" idx="12"/>
          </p:nvPr>
        </p:nvSpPr>
        <p:spPr>
          <a:xfrm>
            <a:off x="7992210" y="6356353"/>
            <a:ext cx="523143"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 </a:t>
            </a:r>
            <a:fld id="{9944DB7B-285C-4F9C-8F88-32B41FFDD343}"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itle 1">
            <a:extLst>
              <a:ext uri="{FF2B5EF4-FFF2-40B4-BE49-F238E27FC236}">
                <a16:creationId xmlns:a16="http://schemas.microsoft.com/office/drawing/2014/main" id="{9EFCA6C7-4300-4966-9320-D327BBBF459D}"/>
              </a:ext>
            </a:extLst>
          </p:cNvPr>
          <p:cNvSpPr txBox="1">
            <a:spLocks/>
          </p:cNvSpPr>
          <p:nvPr/>
        </p:nvSpPr>
        <p:spPr>
          <a:xfrm>
            <a:off x="-126251" y="1285464"/>
            <a:ext cx="9143404" cy="1337793"/>
          </a:xfrm>
          <a:prstGeom prst="rect">
            <a:avLst/>
          </a:prstGeom>
        </p:spPr>
        <p:txBody>
          <a:bodyPr rtlCol="0">
            <a:noAutofit/>
          </a:bodyPr>
          <a:lstStyle>
            <a:lvl1pPr algn="ctr" defTabSz="914400" rtl="0" eaLnBrk="1" latinLnBrk="0" hangingPunct="1">
              <a:spcBef>
                <a:spcPct val="0"/>
              </a:spcBef>
              <a:buNone/>
              <a:defRPr sz="3600" kern="1200">
                <a:solidFill>
                  <a:schemeClr val="tx1"/>
                </a:solidFill>
                <a:latin typeface="Arial" pitchFamily="34" charset="0"/>
                <a:ea typeface="+mj-ea"/>
                <a:cs typeface="Arial"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ysClr val="windowText" lastClr="000000"/>
                </a:solidFill>
                <a:effectLst/>
                <a:uLnTx/>
                <a:uFillTx/>
                <a:latin typeface="Arial" pitchFamily="34" charset="0"/>
                <a:ea typeface="+mj-ea"/>
                <a:cs typeface="Arial" pitchFamily="34" charset="0"/>
              </a:rPr>
              <a:t>Hawaii State Fusion Center</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sysClr val="windowText" lastClr="000000"/>
                </a:solidFill>
                <a:effectLst/>
                <a:uLnTx/>
                <a:uFillTx/>
                <a:latin typeface="Arial" pitchFamily="34" charset="0"/>
                <a:ea typeface="+mj-ea"/>
                <a:cs typeface="Arial" pitchFamily="34" charset="0"/>
              </a:rPr>
              <a:t>Statewide Threat Assessment 2022</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3600" b="1" i="0" u="none" strike="noStrike" kern="1200" cap="none" spc="0" normalizeH="0" baseline="0" noProof="0" dirty="0">
              <a:ln>
                <a:noFill/>
              </a:ln>
              <a:solidFill>
                <a:sysClr val="windowText" lastClr="000000"/>
              </a:solidFill>
              <a:effectLst/>
              <a:uLnTx/>
              <a:uFillTx/>
              <a:latin typeface="Arial" pitchFamily="34" charset="0"/>
              <a:ea typeface="+mj-ea"/>
              <a:cs typeface="Arial"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3600" b="1" i="0" u="none" strike="noStrike" kern="1200" cap="none" spc="0" normalizeH="0" baseline="0" noProof="0" dirty="0">
              <a:ln>
                <a:noFill/>
              </a:ln>
              <a:solidFill>
                <a:sysClr val="windowText" lastClr="000000"/>
              </a:solidFill>
              <a:effectLst/>
              <a:uLnTx/>
              <a:uFillTx/>
              <a:latin typeface="Arial" pitchFamily="34" charset="0"/>
              <a:ea typeface="+mj-ea"/>
              <a:cs typeface="Arial"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3600" b="1" i="0" u="none" strike="noStrike" kern="1200" cap="none" spc="0" normalizeH="0" baseline="0" noProof="0" dirty="0">
              <a:ln>
                <a:noFill/>
              </a:ln>
              <a:solidFill>
                <a:sysClr val="windowText" lastClr="000000"/>
              </a:solidFill>
              <a:effectLst/>
              <a:uLnTx/>
              <a:uFillTx/>
              <a:latin typeface="Arial" pitchFamily="34" charset="0"/>
              <a:ea typeface="+mj-ea"/>
              <a:cs typeface="Arial"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3600" b="1" i="0" u="none" strike="noStrike" kern="1200" cap="none" spc="0" normalizeH="0" baseline="0" noProof="0" dirty="0">
              <a:ln>
                <a:noFill/>
              </a:ln>
              <a:solidFill>
                <a:sysClr val="windowText" lastClr="000000"/>
              </a:solidFill>
              <a:effectLst/>
              <a:uLnTx/>
              <a:uFillTx/>
              <a:latin typeface="Arial" pitchFamily="34" charset="0"/>
              <a:ea typeface="+mj-ea"/>
              <a:cs typeface="Arial"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itchFamily="34" charset="0"/>
                <a:ea typeface="Calibri" panose="020F0502020204030204" pitchFamily="34" charset="0"/>
                <a:cs typeface="Arial" pitchFamily="34" charset="0"/>
              </a:rPr>
              <a:t>Criminal Intelligence Analyst Molly Smith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itchFamily="34" charset="0"/>
                <a:ea typeface="Calibri" panose="020F0502020204030204" pitchFamily="34" charset="0"/>
                <a:cs typeface="Arial" pitchFamily="34" charset="0"/>
              </a:rPr>
              <a:t>Hawaii State Fusion Center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itchFamily="34" charset="0"/>
                <a:ea typeface="Calibri" panose="020F0502020204030204" pitchFamily="34" charset="0"/>
                <a:cs typeface="Arial" pitchFamily="34" charset="0"/>
              </a:rPr>
              <a:t>3 May 2023</a:t>
            </a:r>
          </a:p>
        </p:txBody>
      </p:sp>
      <p:sp>
        <p:nvSpPr>
          <p:cNvPr id="20" name="Footer Placeholder 4">
            <a:extLst>
              <a:ext uri="{FF2B5EF4-FFF2-40B4-BE49-F238E27FC236}">
                <a16:creationId xmlns:a16="http://schemas.microsoft.com/office/drawing/2014/main" id="{35102902-DB34-4FEC-B72C-89B7D303C700}"/>
              </a:ext>
            </a:extLst>
          </p:cNvPr>
          <p:cNvSpPr txBox="1">
            <a:spLocks/>
          </p:cNvSpPr>
          <p:nvPr/>
        </p:nvSpPr>
        <p:spPr>
          <a:xfrm>
            <a:off x="3" y="-68504"/>
            <a:ext cx="9143405"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srgbClr val="008000"/>
              </a:solidFill>
              <a:effectLst/>
              <a:uLnTx/>
              <a:uFillTx/>
              <a:latin typeface="Calibri" panose="020F0502020204030204"/>
              <a:ea typeface="+mn-ea"/>
              <a:cs typeface="+mn-cs"/>
            </a:endParaRPr>
          </a:p>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8000"/>
                </a:solidFill>
                <a:effectLst/>
                <a:uLnTx/>
                <a:uFillTx/>
                <a:latin typeface="Calibri" panose="020F0502020204030204"/>
                <a:ea typeface="+mn-ea"/>
                <a:cs typeface="+mn-cs"/>
              </a:rPr>
              <a:t>UNCLASSIFIED//FOR OFFICIAL USE ONLY</a:t>
            </a:r>
            <a:endParaRPr kumimoji="0" lang="en-US" sz="11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1" name="Footer Placeholder 4">
            <a:extLst>
              <a:ext uri="{FF2B5EF4-FFF2-40B4-BE49-F238E27FC236}">
                <a16:creationId xmlns:a16="http://schemas.microsoft.com/office/drawing/2014/main" id="{0D40D007-4AAA-4D03-B22A-09F94AD221B8}"/>
              </a:ext>
            </a:extLst>
          </p:cNvPr>
          <p:cNvSpPr txBox="1">
            <a:spLocks/>
          </p:cNvSpPr>
          <p:nvPr/>
        </p:nvSpPr>
        <p:spPr>
          <a:xfrm>
            <a:off x="3" y="6561529"/>
            <a:ext cx="9143405"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8000"/>
                </a:solidFill>
                <a:effectLst/>
                <a:uLnTx/>
                <a:uFillTx/>
                <a:latin typeface="Calibri" panose="020F0502020204030204"/>
                <a:ea typeface="+mn-ea"/>
                <a:cs typeface="+mn-cs"/>
              </a:rPr>
              <a:t>UNCLASSIFIED//FOR OFFICIAL USE ONLY</a:t>
            </a:r>
            <a:endParaRPr kumimoji="0" lang="en-US" sz="11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ABAF46E-8FB2-41E9-8B34-1DAA6DFF07A8}"/>
              </a:ext>
            </a:extLst>
          </p:cNvPr>
          <p:cNvSpPr txBox="1"/>
          <p:nvPr/>
        </p:nvSpPr>
        <p:spPr>
          <a:xfrm>
            <a:off x="3667662" y="5254455"/>
            <a:ext cx="189913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1" descr="HSFC-Logo (3)">
            <a:extLst>
              <a:ext uri="{FF2B5EF4-FFF2-40B4-BE49-F238E27FC236}">
                <a16:creationId xmlns:a16="http://schemas.microsoft.com/office/drawing/2014/main" id="{F0D482DF-C537-D5CB-D6B8-EC64C56EF91F}"/>
              </a:ext>
            </a:extLst>
          </p:cNvPr>
          <p:cNvPicPr>
            <a:picLocks noChangeAspect="1" noChangeArrowheads="1"/>
          </p:cNvPicPr>
          <p:nvPr/>
        </p:nvPicPr>
        <p:blipFill>
          <a:blip r:embed="rId6" cstate="print">
            <a:clrChange>
              <a:clrFrom>
                <a:srgbClr val="FFFFFF"/>
              </a:clrFrom>
              <a:clrTo>
                <a:srgbClr val="FFFFFF">
                  <a:alpha val="0"/>
                </a:srgbClr>
              </a:clrTo>
            </a:clrChange>
          </a:blip>
          <a:srcRect t="1277" r="6239" b="3575"/>
          <a:stretch>
            <a:fillRect/>
          </a:stretch>
        </p:blipFill>
        <p:spPr bwMode="auto">
          <a:xfrm>
            <a:off x="3507510" y="2536318"/>
            <a:ext cx="1875883" cy="1825077"/>
          </a:xfrm>
          <a:prstGeom prst="rect">
            <a:avLst/>
          </a:prstGeom>
          <a:noFill/>
        </p:spPr>
      </p:pic>
    </p:spTree>
    <p:extLst>
      <p:ext uri="{BB962C8B-B14F-4D97-AF65-F5344CB8AC3E}">
        <p14:creationId xmlns:p14="http://schemas.microsoft.com/office/powerpoint/2010/main" val="52801611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23"/>
          <p:cNvSpPr txBox="1">
            <a:spLocks noGrp="1"/>
          </p:cNvSpPr>
          <p:nvPr>
            <p:ph type="title"/>
          </p:nvPr>
        </p:nvSpPr>
        <p:spPr>
          <a:xfrm>
            <a:off x="74815" y="506594"/>
            <a:ext cx="9023465" cy="11430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z="3200" b="0">
                <a:latin typeface="Arial"/>
                <a:ea typeface="Arial"/>
                <a:cs typeface="Arial"/>
                <a:sym typeface="Arial"/>
              </a:rPr>
              <a:t>Building Capacity: Hawaii Threat Assessment Conference (HTAC)</a:t>
            </a:r>
            <a:endParaRPr sz="3200"/>
          </a:p>
        </p:txBody>
      </p:sp>
      <p:sp>
        <p:nvSpPr>
          <p:cNvPr id="206" name="Google Shape;206;p23"/>
          <p:cNvSpPr txBox="1">
            <a:spLocks noGrp="1"/>
          </p:cNvSpPr>
          <p:nvPr>
            <p:ph type="body" idx="1"/>
          </p:nvPr>
        </p:nvSpPr>
        <p:spPr>
          <a:xfrm>
            <a:off x="170411" y="1687329"/>
            <a:ext cx="8803178" cy="4355224"/>
          </a:xfrm>
          <a:prstGeom prst="rect">
            <a:avLst/>
          </a:prstGeom>
          <a:noFill/>
          <a:ln>
            <a:noFill/>
          </a:ln>
        </p:spPr>
        <p:txBody>
          <a:bodyPr spcFirstLastPara="1" wrap="square" lIns="91425" tIns="45700" rIns="91425" bIns="45700" anchor="t" anchorCtr="0">
            <a:noAutofit/>
          </a:bodyPr>
          <a:lstStyle/>
          <a:p>
            <a:pPr marL="457200" lvl="0" indent="-431800" algn="l" rtl="0">
              <a:lnSpc>
                <a:spcPct val="100000"/>
              </a:lnSpc>
              <a:spcBef>
                <a:spcPts val="640"/>
              </a:spcBef>
              <a:spcAft>
                <a:spcPts val="0"/>
              </a:spcAft>
              <a:buClr>
                <a:schemeClr val="dk1"/>
              </a:buClr>
              <a:buSzPts val="3200"/>
              <a:buChar char="•"/>
            </a:pPr>
            <a:r>
              <a:rPr lang="en-US" sz="2800"/>
              <a:t>1</a:t>
            </a:r>
            <a:r>
              <a:rPr lang="en-US" sz="2800" baseline="30000"/>
              <a:t>st</a:t>
            </a:r>
            <a:r>
              <a:rPr lang="en-US" sz="2800"/>
              <a:t> HTAC scheduled for July 10</a:t>
            </a:r>
            <a:r>
              <a:rPr lang="en-US" sz="2800" baseline="30000"/>
              <a:t>th</a:t>
            </a:r>
            <a:r>
              <a:rPr lang="en-US" sz="2800"/>
              <a:t>- July 14</a:t>
            </a:r>
            <a:r>
              <a:rPr lang="en-US" sz="2800" baseline="30000"/>
              <a:t>th</a:t>
            </a:r>
            <a:r>
              <a:rPr lang="en-US" sz="2800"/>
              <a:t> , 2023 FREE</a:t>
            </a:r>
            <a:endParaRPr/>
          </a:p>
          <a:p>
            <a:pPr marL="457200" lvl="0" indent="-431800" algn="l" rtl="0">
              <a:lnSpc>
                <a:spcPct val="100000"/>
              </a:lnSpc>
              <a:spcBef>
                <a:spcPts val="640"/>
              </a:spcBef>
              <a:spcAft>
                <a:spcPts val="0"/>
              </a:spcAft>
              <a:buClr>
                <a:schemeClr val="dk1"/>
              </a:buClr>
              <a:buSzPts val="3200"/>
              <a:buChar char="•"/>
            </a:pPr>
            <a:r>
              <a:rPr lang="en-US" sz="2800"/>
              <a:t>Location:  UH West Oahu; lots of parking </a:t>
            </a:r>
            <a:endParaRPr/>
          </a:p>
          <a:p>
            <a:pPr marL="457200" lvl="0" indent="-431800" algn="l" rtl="0">
              <a:lnSpc>
                <a:spcPct val="100000"/>
              </a:lnSpc>
              <a:spcBef>
                <a:spcPts val="640"/>
              </a:spcBef>
              <a:spcAft>
                <a:spcPts val="0"/>
              </a:spcAft>
              <a:buClr>
                <a:schemeClr val="dk1"/>
              </a:buClr>
              <a:buSzPts val="3200"/>
              <a:buChar char="•"/>
            </a:pPr>
            <a:r>
              <a:rPr lang="en-US" sz="2800"/>
              <a:t>National Threat Assessment Center (NTAC), US DHS National Threat Evaluation and Reporting (NTER) Office Confirmed</a:t>
            </a:r>
            <a:endParaRPr/>
          </a:p>
          <a:p>
            <a:pPr marL="457200" lvl="0" indent="-431800" algn="l" rtl="0">
              <a:lnSpc>
                <a:spcPct val="100000"/>
              </a:lnSpc>
              <a:spcBef>
                <a:spcPts val="640"/>
              </a:spcBef>
              <a:spcAft>
                <a:spcPts val="0"/>
              </a:spcAft>
              <a:buClr>
                <a:schemeClr val="dk1"/>
              </a:buClr>
              <a:buSzPts val="3200"/>
              <a:buChar char="•"/>
            </a:pPr>
            <a:r>
              <a:rPr lang="en-US" sz="2800"/>
              <a:t>Basic/Foundation Trainings (Mon, Tues, Wed)</a:t>
            </a:r>
            <a:endParaRPr/>
          </a:p>
          <a:p>
            <a:pPr marL="457200" lvl="0" indent="-431800" algn="l" rtl="0">
              <a:lnSpc>
                <a:spcPct val="100000"/>
              </a:lnSpc>
              <a:spcBef>
                <a:spcPts val="640"/>
              </a:spcBef>
              <a:spcAft>
                <a:spcPts val="0"/>
              </a:spcAft>
              <a:buClr>
                <a:schemeClr val="dk1"/>
              </a:buClr>
              <a:buSzPts val="3200"/>
              <a:buChar char="•"/>
            </a:pPr>
            <a:r>
              <a:rPr lang="en-US" sz="2800"/>
              <a:t>Advanced Presentations/Trainings (Thurs/Fri)</a:t>
            </a:r>
            <a:endParaRPr/>
          </a:p>
          <a:p>
            <a:pPr marL="457200" lvl="0" indent="-431800" algn="l" rtl="0">
              <a:lnSpc>
                <a:spcPct val="100000"/>
              </a:lnSpc>
              <a:spcBef>
                <a:spcPts val="640"/>
              </a:spcBef>
              <a:spcAft>
                <a:spcPts val="0"/>
              </a:spcAft>
              <a:buClr>
                <a:schemeClr val="dk1"/>
              </a:buClr>
              <a:buSzPts val="3200"/>
              <a:buChar char="•"/>
            </a:pPr>
            <a:r>
              <a:rPr lang="en-US" sz="2800"/>
              <a:t>Seating limited, first come, first served</a:t>
            </a:r>
            <a:endParaRPr/>
          </a:p>
        </p:txBody>
      </p:sp>
      <p:sp>
        <p:nvSpPr>
          <p:cNvPr id="207" name="Google Shape;207;p23"/>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89898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70</a:t>
            </a:fld>
            <a:endParaRPr kumimoji="0" sz="1200" b="0" i="0" u="none" strike="noStrike" kern="0" cap="none" spc="0" normalizeH="0" baseline="0" noProof="0">
              <a:ln>
                <a:noFill/>
              </a:ln>
              <a:solidFill>
                <a:srgbClr val="898989"/>
              </a:solidFill>
              <a:effectLst/>
              <a:uLnTx/>
              <a:uFillTx/>
              <a:latin typeface="Arial"/>
              <a:cs typeface="Arial"/>
              <a:sym typeface="Arial"/>
            </a:endParaRPr>
          </a:p>
        </p:txBody>
      </p:sp>
      <p:sp>
        <p:nvSpPr>
          <p:cNvPr id="208" name="Google Shape;208;p23"/>
          <p:cNvSpPr txBox="1"/>
          <p:nvPr/>
        </p:nvSpPr>
        <p:spPr>
          <a:xfrm>
            <a:off x="594360" y="88085"/>
            <a:ext cx="7900416" cy="30777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1" i="0" u="none" strike="noStrike" kern="0" cap="none" spc="0" normalizeH="0" baseline="0" noProof="0">
                <a:ln>
                  <a:noFill/>
                </a:ln>
                <a:solidFill>
                  <a:srgbClr val="FFFFFF"/>
                </a:solidFill>
                <a:effectLst/>
                <a:uLnTx/>
                <a:uFillTx/>
                <a:latin typeface="Arial"/>
                <a:ea typeface="Arial"/>
                <a:cs typeface="Arial"/>
                <a:sym typeface="Arial"/>
              </a:rPr>
              <a:t>* 2022 Department of Homeland Security TVTP Grant # EMW-2022-GR-APP-00072</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24"/>
          <p:cNvSpPr txBox="1">
            <a:spLocks noGrp="1"/>
          </p:cNvSpPr>
          <p:nvPr>
            <p:ph type="title"/>
          </p:nvPr>
        </p:nvSpPr>
        <p:spPr>
          <a:xfrm>
            <a:off x="0" y="663300"/>
            <a:ext cx="6479771" cy="8574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sz="2800" b="0">
                <a:latin typeface="Arial"/>
                <a:ea typeface="Arial"/>
                <a:cs typeface="Arial"/>
                <a:sym typeface="Arial"/>
              </a:rPr>
              <a:t>Community Awareness:  Institute on Violence, Abuse and Trauma (IVAT)</a:t>
            </a:r>
            <a:endParaRPr sz="2800" b="0">
              <a:latin typeface="Arial"/>
              <a:ea typeface="Arial"/>
              <a:cs typeface="Arial"/>
              <a:sym typeface="Arial"/>
            </a:endParaRPr>
          </a:p>
        </p:txBody>
      </p:sp>
      <p:sp>
        <p:nvSpPr>
          <p:cNvPr id="215" name="Google Shape;215;p24"/>
          <p:cNvSpPr txBox="1">
            <a:spLocks noGrp="1"/>
          </p:cNvSpPr>
          <p:nvPr>
            <p:ph type="sldNum" idx="12"/>
          </p:nvPr>
        </p:nvSpPr>
        <p:spPr>
          <a:xfrm>
            <a:off x="6680200" y="6392136"/>
            <a:ext cx="2133600" cy="273900"/>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89898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71</a:t>
            </a:fld>
            <a:endParaRPr kumimoji="0" sz="1200" b="0" i="0" u="none" strike="noStrike" kern="0" cap="none" spc="0" normalizeH="0" baseline="0" noProof="0">
              <a:ln>
                <a:noFill/>
              </a:ln>
              <a:solidFill>
                <a:srgbClr val="898989"/>
              </a:solidFill>
              <a:effectLst/>
              <a:uLnTx/>
              <a:uFillTx/>
              <a:latin typeface="Arial"/>
              <a:cs typeface="Arial"/>
              <a:sym typeface="Arial"/>
            </a:endParaRPr>
          </a:p>
        </p:txBody>
      </p:sp>
      <p:pic>
        <p:nvPicPr>
          <p:cNvPr id="216" name="Google Shape;216;p24" descr="A person speaking into a microphone&#10;&#10;Description automatically generated"/>
          <p:cNvPicPr preferRelativeResize="0"/>
          <p:nvPr/>
        </p:nvPicPr>
        <p:blipFill rotWithShape="1">
          <a:blip r:embed="rId3">
            <a:alphaModFix/>
          </a:blip>
          <a:srcRect/>
          <a:stretch/>
        </p:blipFill>
        <p:spPr>
          <a:xfrm>
            <a:off x="5599972" y="1990879"/>
            <a:ext cx="3520568" cy="1976212"/>
          </a:xfrm>
          <a:prstGeom prst="rect">
            <a:avLst/>
          </a:prstGeom>
          <a:noFill/>
          <a:ln>
            <a:noFill/>
          </a:ln>
        </p:spPr>
      </p:pic>
      <p:pic>
        <p:nvPicPr>
          <p:cNvPr id="217" name="Google Shape;217;p24"/>
          <p:cNvPicPr preferRelativeResize="0"/>
          <p:nvPr/>
        </p:nvPicPr>
        <p:blipFill rotWithShape="1">
          <a:blip r:embed="rId4">
            <a:alphaModFix/>
          </a:blip>
          <a:srcRect/>
          <a:stretch/>
        </p:blipFill>
        <p:spPr>
          <a:xfrm>
            <a:off x="4882804" y="5003319"/>
            <a:ext cx="2171611" cy="1218998"/>
          </a:xfrm>
          <a:prstGeom prst="rect">
            <a:avLst/>
          </a:prstGeom>
          <a:noFill/>
          <a:ln>
            <a:noFill/>
          </a:ln>
        </p:spPr>
      </p:pic>
      <p:pic>
        <p:nvPicPr>
          <p:cNvPr id="218" name="Google Shape;218;p24" descr="A person speaking into a microphone&#10;&#10;Description automatically generated"/>
          <p:cNvPicPr preferRelativeResize="0"/>
          <p:nvPr/>
        </p:nvPicPr>
        <p:blipFill rotWithShape="1">
          <a:blip r:embed="rId5">
            <a:alphaModFix/>
          </a:blip>
          <a:srcRect/>
          <a:stretch/>
        </p:blipFill>
        <p:spPr>
          <a:xfrm>
            <a:off x="5235569" y="3705563"/>
            <a:ext cx="2313641" cy="1298724"/>
          </a:xfrm>
          <a:prstGeom prst="rect">
            <a:avLst/>
          </a:prstGeom>
          <a:noFill/>
          <a:ln>
            <a:noFill/>
          </a:ln>
        </p:spPr>
      </p:pic>
      <p:pic>
        <p:nvPicPr>
          <p:cNvPr id="219" name="Google Shape;219;p24" descr="A group of people sitting around a table with laptops&#10;&#10;Description automatically generated with medium confidence"/>
          <p:cNvPicPr preferRelativeResize="0"/>
          <p:nvPr/>
        </p:nvPicPr>
        <p:blipFill rotWithShape="1">
          <a:blip r:embed="rId6">
            <a:alphaModFix/>
          </a:blip>
          <a:srcRect/>
          <a:stretch/>
        </p:blipFill>
        <p:spPr>
          <a:xfrm>
            <a:off x="7227617" y="3828702"/>
            <a:ext cx="1814487" cy="2481349"/>
          </a:xfrm>
          <a:prstGeom prst="rect">
            <a:avLst/>
          </a:prstGeom>
          <a:noFill/>
          <a:ln>
            <a:noFill/>
          </a:ln>
        </p:spPr>
      </p:pic>
      <p:pic>
        <p:nvPicPr>
          <p:cNvPr id="220" name="Google Shape;220;p24" descr="A group of people in a room&#10;&#10;Description automatically generated with low confidence"/>
          <p:cNvPicPr preferRelativeResize="0"/>
          <p:nvPr/>
        </p:nvPicPr>
        <p:blipFill rotWithShape="1">
          <a:blip r:embed="rId7">
            <a:alphaModFix/>
          </a:blip>
          <a:srcRect/>
          <a:stretch/>
        </p:blipFill>
        <p:spPr>
          <a:xfrm>
            <a:off x="0" y="1675013"/>
            <a:ext cx="3892667" cy="2252751"/>
          </a:xfrm>
          <a:prstGeom prst="rect">
            <a:avLst/>
          </a:prstGeom>
          <a:noFill/>
          <a:ln>
            <a:noFill/>
          </a:ln>
        </p:spPr>
      </p:pic>
      <p:pic>
        <p:nvPicPr>
          <p:cNvPr id="221" name="Google Shape;221;p24" descr="Text&#10;&#10;Description automatically generated"/>
          <p:cNvPicPr preferRelativeResize="0"/>
          <p:nvPr/>
        </p:nvPicPr>
        <p:blipFill rotWithShape="1">
          <a:blip r:embed="rId8">
            <a:alphaModFix/>
          </a:blip>
          <a:srcRect/>
          <a:stretch/>
        </p:blipFill>
        <p:spPr>
          <a:xfrm>
            <a:off x="3279370" y="1746863"/>
            <a:ext cx="2651759" cy="1488521"/>
          </a:xfrm>
          <a:prstGeom prst="rect">
            <a:avLst/>
          </a:prstGeom>
          <a:noFill/>
          <a:ln>
            <a:noFill/>
          </a:ln>
        </p:spPr>
      </p:pic>
      <p:pic>
        <p:nvPicPr>
          <p:cNvPr id="222" name="Google Shape;222;p24" descr="A person speaking into a microphone&#10;&#10;Description automatically generated with medium confidence"/>
          <p:cNvPicPr preferRelativeResize="0"/>
          <p:nvPr/>
        </p:nvPicPr>
        <p:blipFill rotWithShape="1">
          <a:blip r:embed="rId9">
            <a:alphaModFix/>
          </a:blip>
          <a:srcRect/>
          <a:stretch/>
        </p:blipFill>
        <p:spPr>
          <a:xfrm>
            <a:off x="130197" y="3927668"/>
            <a:ext cx="2128059" cy="1194550"/>
          </a:xfrm>
          <a:prstGeom prst="rect">
            <a:avLst/>
          </a:prstGeom>
          <a:noFill/>
          <a:ln>
            <a:noFill/>
          </a:ln>
        </p:spPr>
      </p:pic>
      <p:pic>
        <p:nvPicPr>
          <p:cNvPr id="223" name="Google Shape;223;p24" descr="A person speaking into a microphone&#10;&#10;Description automatically generated with medium confidence"/>
          <p:cNvPicPr preferRelativeResize="0"/>
          <p:nvPr/>
        </p:nvPicPr>
        <p:blipFill rotWithShape="1">
          <a:blip r:embed="rId10">
            <a:alphaModFix/>
          </a:blip>
          <a:srcRect/>
          <a:stretch/>
        </p:blipFill>
        <p:spPr>
          <a:xfrm>
            <a:off x="2515352" y="5002125"/>
            <a:ext cx="2171611" cy="1218998"/>
          </a:xfrm>
          <a:prstGeom prst="rect">
            <a:avLst/>
          </a:prstGeom>
          <a:noFill/>
          <a:ln>
            <a:noFill/>
          </a:ln>
        </p:spPr>
      </p:pic>
      <p:pic>
        <p:nvPicPr>
          <p:cNvPr id="224" name="Google Shape;224;p24" descr="A person standing in front of a podium&#10;&#10;Description automatically generated with low confidence"/>
          <p:cNvPicPr preferRelativeResize="0"/>
          <p:nvPr/>
        </p:nvPicPr>
        <p:blipFill rotWithShape="1">
          <a:blip r:embed="rId11">
            <a:alphaModFix/>
          </a:blip>
          <a:srcRect/>
          <a:stretch/>
        </p:blipFill>
        <p:spPr>
          <a:xfrm>
            <a:off x="4086" y="5307741"/>
            <a:ext cx="2380283" cy="1336132"/>
          </a:xfrm>
          <a:prstGeom prst="rect">
            <a:avLst/>
          </a:prstGeom>
          <a:noFill/>
          <a:ln>
            <a:noFill/>
          </a:ln>
        </p:spPr>
      </p:pic>
      <p:pic>
        <p:nvPicPr>
          <p:cNvPr id="225" name="Google Shape;225;p24" descr="A picture containing text, businesscard&#10;&#10;Description automatically generated"/>
          <p:cNvPicPr preferRelativeResize="0"/>
          <p:nvPr/>
        </p:nvPicPr>
        <p:blipFill rotWithShape="1">
          <a:blip r:embed="rId12">
            <a:alphaModFix/>
          </a:blip>
          <a:srcRect/>
          <a:stretch/>
        </p:blipFill>
        <p:spPr>
          <a:xfrm>
            <a:off x="2466764" y="3274959"/>
            <a:ext cx="3076899" cy="1727166"/>
          </a:xfrm>
          <a:prstGeom prst="rect">
            <a:avLst/>
          </a:prstGeom>
          <a:noFill/>
          <a:ln>
            <a:noFill/>
          </a:ln>
        </p:spPr>
      </p:pic>
      <p:pic>
        <p:nvPicPr>
          <p:cNvPr id="226" name="Google Shape;226;p24" descr="Text, letter&#10;&#10;Description automatically generated"/>
          <p:cNvPicPr preferRelativeResize="0"/>
          <p:nvPr/>
        </p:nvPicPr>
        <p:blipFill rotWithShape="1">
          <a:blip r:embed="rId13">
            <a:alphaModFix/>
          </a:blip>
          <a:srcRect/>
          <a:stretch/>
        </p:blipFill>
        <p:spPr>
          <a:xfrm>
            <a:off x="6479771" y="528022"/>
            <a:ext cx="2606040" cy="1462857"/>
          </a:xfrm>
          <a:prstGeom prst="rect">
            <a:avLst/>
          </a:prstGeom>
          <a:noFill/>
          <a:ln>
            <a:noFill/>
          </a:ln>
        </p:spPr>
      </p:pic>
      <p:sp>
        <p:nvSpPr>
          <p:cNvPr id="227" name="Google Shape;227;p24"/>
          <p:cNvSpPr txBox="1"/>
          <p:nvPr/>
        </p:nvSpPr>
        <p:spPr>
          <a:xfrm>
            <a:off x="359941" y="105890"/>
            <a:ext cx="8271995" cy="30777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1" i="0" u="none" strike="noStrike" kern="0" cap="none" spc="0" normalizeH="0" baseline="0" noProof="0">
                <a:ln>
                  <a:noFill/>
                </a:ln>
                <a:solidFill>
                  <a:srgbClr val="FFFFFF"/>
                </a:solidFill>
                <a:effectLst/>
                <a:uLnTx/>
                <a:uFillTx/>
                <a:latin typeface="Arial"/>
                <a:ea typeface="Arial"/>
                <a:cs typeface="Arial"/>
                <a:sym typeface="Arial"/>
              </a:rPr>
              <a:t>* 2022 Department of Homeland Security TVTP Grant # EMW-2022-GR-APP-00072</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25"/>
          <p:cNvSpPr txBox="1">
            <a:spLocks noGrp="1"/>
          </p:cNvSpPr>
          <p:nvPr>
            <p:ph type="title"/>
          </p:nvPr>
        </p:nvSpPr>
        <p:spPr>
          <a:xfrm>
            <a:off x="2696950" y="552925"/>
            <a:ext cx="35397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Mahalo!</a:t>
            </a:r>
            <a:endParaRPr/>
          </a:p>
        </p:txBody>
      </p:sp>
      <p:sp>
        <p:nvSpPr>
          <p:cNvPr id="234" name="Google Shape;234;p25"/>
          <p:cNvSpPr txBox="1">
            <a:spLocks noGrp="1"/>
          </p:cNvSpPr>
          <p:nvPr>
            <p:ph type="body" idx="1"/>
          </p:nvPr>
        </p:nvSpPr>
        <p:spPr>
          <a:xfrm>
            <a:off x="457200" y="1493753"/>
            <a:ext cx="5344886" cy="458047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640"/>
              </a:spcBef>
              <a:spcAft>
                <a:spcPts val="0"/>
              </a:spcAft>
              <a:buSzPts val="3200"/>
              <a:buNone/>
            </a:pPr>
            <a:r>
              <a:rPr lang="en-US" sz="2400"/>
              <a:t>If you have any questions or would like to learn more about BITAM efforts in HI, please contact:  </a:t>
            </a:r>
            <a:endParaRPr/>
          </a:p>
          <a:p>
            <a:pPr marL="0" lvl="0" indent="0" algn="l" rtl="0">
              <a:lnSpc>
                <a:spcPct val="100000"/>
              </a:lnSpc>
              <a:spcBef>
                <a:spcPts val="640"/>
              </a:spcBef>
              <a:spcAft>
                <a:spcPts val="0"/>
              </a:spcAft>
              <a:buSzPts val="3200"/>
              <a:buNone/>
            </a:pPr>
            <a:endParaRPr sz="2400"/>
          </a:p>
          <a:p>
            <a:pPr marL="0" lvl="0" indent="0" algn="l" rtl="0">
              <a:lnSpc>
                <a:spcPct val="100000"/>
              </a:lnSpc>
              <a:spcBef>
                <a:spcPts val="640"/>
              </a:spcBef>
              <a:spcAft>
                <a:spcPts val="0"/>
              </a:spcAft>
              <a:buSzPts val="3200"/>
              <a:buNone/>
            </a:pPr>
            <a:r>
              <a:rPr lang="en-US" b="1"/>
              <a:t>Bev Baligad, J.D.</a:t>
            </a:r>
            <a:endParaRPr b="1"/>
          </a:p>
          <a:p>
            <a:pPr marL="0" lvl="0" indent="0" algn="l" rtl="0">
              <a:lnSpc>
                <a:spcPct val="100000"/>
              </a:lnSpc>
              <a:spcBef>
                <a:spcPts val="640"/>
              </a:spcBef>
              <a:spcAft>
                <a:spcPts val="0"/>
              </a:spcAft>
              <a:buSzPts val="3200"/>
              <a:buNone/>
            </a:pPr>
            <a:r>
              <a:rPr lang="en-US" b="1"/>
              <a:t>(E) </a:t>
            </a:r>
            <a:r>
              <a:rPr lang="en-US" b="1" u="sng">
                <a:solidFill>
                  <a:schemeClr val="hlink"/>
                </a:solidFill>
                <a:hlinkClick r:id="rId3"/>
              </a:rPr>
              <a:t>bbaligad@hawaii.edu</a:t>
            </a:r>
            <a:endParaRPr b="1"/>
          </a:p>
          <a:p>
            <a:pPr marL="0" lvl="0" indent="0" algn="l" rtl="0">
              <a:lnSpc>
                <a:spcPct val="100000"/>
              </a:lnSpc>
              <a:spcBef>
                <a:spcPts val="640"/>
              </a:spcBef>
              <a:spcAft>
                <a:spcPts val="0"/>
              </a:spcAft>
              <a:buSzPts val="3200"/>
              <a:buNone/>
            </a:pPr>
            <a:r>
              <a:rPr lang="en-US" b="1"/>
              <a:t>(T) 808.689.2934</a:t>
            </a:r>
            <a:endParaRPr b="1"/>
          </a:p>
          <a:p>
            <a:pPr marL="0" lvl="0" indent="0" algn="l" rtl="0">
              <a:lnSpc>
                <a:spcPct val="100000"/>
              </a:lnSpc>
              <a:spcBef>
                <a:spcPts val="640"/>
              </a:spcBef>
              <a:spcAft>
                <a:spcPts val="0"/>
              </a:spcAft>
              <a:buSzPts val="3200"/>
              <a:buNone/>
            </a:pPr>
            <a:endParaRPr b="1"/>
          </a:p>
          <a:p>
            <a:pPr marL="0" lvl="0" indent="0" algn="l" rtl="0">
              <a:lnSpc>
                <a:spcPct val="100000"/>
              </a:lnSpc>
              <a:spcBef>
                <a:spcPts val="640"/>
              </a:spcBef>
              <a:spcAft>
                <a:spcPts val="0"/>
              </a:spcAft>
              <a:buSzPts val="3200"/>
              <a:buNone/>
            </a:pPr>
            <a:endParaRPr b="1"/>
          </a:p>
        </p:txBody>
      </p:sp>
      <p:sp>
        <p:nvSpPr>
          <p:cNvPr id="235" name="Google Shape;235;p25"/>
          <p:cNvSpPr txBox="1">
            <a:spLocks noGrp="1"/>
          </p:cNvSpPr>
          <p:nvPr>
            <p:ph type="sldNum" idx="12"/>
          </p:nvPr>
        </p:nvSpPr>
        <p:spPr>
          <a:xfrm>
            <a:off x="6553200" y="6356352"/>
            <a:ext cx="2133600" cy="365100"/>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89898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72</a:t>
            </a:fld>
            <a:endParaRPr kumimoji="0" sz="1200" b="0" i="0" u="none" strike="noStrike" kern="0" cap="none" spc="0" normalizeH="0" baseline="0" noProof="0">
              <a:ln>
                <a:noFill/>
              </a:ln>
              <a:solidFill>
                <a:srgbClr val="898989"/>
              </a:solidFill>
              <a:effectLst/>
              <a:uLnTx/>
              <a:uFillTx/>
              <a:latin typeface="Arial"/>
              <a:cs typeface="Arial"/>
              <a:sym typeface="Arial"/>
            </a:endParaRPr>
          </a:p>
        </p:txBody>
      </p:sp>
      <p:pic>
        <p:nvPicPr>
          <p:cNvPr id="236" name="Google Shape;236;p25"/>
          <p:cNvPicPr preferRelativeResize="0"/>
          <p:nvPr/>
        </p:nvPicPr>
        <p:blipFill rotWithShape="1">
          <a:blip r:embed="rId4">
            <a:alphaModFix/>
          </a:blip>
          <a:srcRect/>
          <a:stretch/>
        </p:blipFill>
        <p:spPr>
          <a:xfrm>
            <a:off x="5679375" y="1820325"/>
            <a:ext cx="3007425" cy="3437050"/>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a:extLst>
              <a:ext uri="{FF2B5EF4-FFF2-40B4-BE49-F238E27FC236}">
                <a16:creationId xmlns:a16="http://schemas.microsoft.com/office/drawing/2014/main" id="{D2C97C0E-65D2-4C5B-A5AF-54C9A5E790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54317"/>
          <a:stretch>
            <a:fillRect/>
          </a:stretch>
        </p:blipFill>
        <p:spPr bwMode="auto">
          <a:xfrm>
            <a:off x="-595" y="-20239"/>
            <a:ext cx="9144000" cy="96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C1C3D11-C18A-4865-9DE9-6D0834DFDA16}"/>
              </a:ext>
            </a:extLst>
          </p:cNvPr>
          <p:cNvSpPr txBox="1"/>
          <p:nvPr/>
        </p:nvSpPr>
        <p:spPr>
          <a:xfrm>
            <a:off x="345743" y="312495"/>
            <a:ext cx="8125300" cy="369332"/>
          </a:xfrm>
          <a:prstGeom prst="rect">
            <a:avLst/>
          </a:prstGeom>
          <a:noFill/>
        </p:spPr>
        <p:txBody>
          <a:bodyPr wrap="square" rtlCol="0">
            <a:spAutoFit/>
          </a:bodyPr>
          <a:lstStyle/>
          <a:p>
            <a:r>
              <a:rPr lang="en-US" u="sng" spc="600" dirty="0">
                <a:solidFill>
                  <a:schemeClr val="bg1"/>
                </a:solidFill>
              </a:rPr>
              <a:t>OHS | Agenda</a:t>
            </a:r>
          </a:p>
        </p:txBody>
      </p:sp>
      <p:sp>
        <p:nvSpPr>
          <p:cNvPr id="45" name="Slide Number Placeholder 1">
            <a:extLst>
              <a:ext uri="{FF2B5EF4-FFF2-40B4-BE49-F238E27FC236}">
                <a16:creationId xmlns:a16="http://schemas.microsoft.com/office/drawing/2014/main" id="{682D5BD0-E09E-4A01-BD95-D3BB12254242}"/>
              </a:ext>
            </a:extLst>
          </p:cNvPr>
          <p:cNvSpPr txBox="1">
            <a:spLocks/>
          </p:cNvSpPr>
          <p:nvPr/>
        </p:nvSpPr>
        <p:spPr>
          <a:xfrm>
            <a:off x="6696347" y="649668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9" name="Footer Placeholder 4">
            <a:extLst>
              <a:ext uri="{FF2B5EF4-FFF2-40B4-BE49-F238E27FC236}">
                <a16:creationId xmlns:a16="http://schemas.microsoft.com/office/drawing/2014/main" id="{01BC639C-002E-4FBE-BEF7-AB147746BD03}"/>
              </a:ext>
            </a:extLst>
          </p:cNvPr>
          <p:cNvSpPr txBox="1">
            <a:spLocks/>
          </p:cNvSpPr>
          <p:nvPr/>
        </p:nvSpPr>
        <p:spPr>
          <a:xfrm>
            <a:off x="3123605" y="-68505"/>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r>
              <a:rPr lang="en-US" sz="1100" b="1" dirty="0">
                <a:solidFill>
                  <a:srgbClr val="008000"/>
                </a:solidFill>
              </a:rPr>
              <a:t>UNCLASSIFIED</a:t>
            </a:r>
            <a:endParaRPr lang="en-US" sz="1100" dirty="0">
              <a:solidFill>
                <a:prstClr val="black">
                  <a:tint val="75000"/>
                </a:prstClr>
              </a:solidFill>
            </a:endParaRPr>
          </a:p>
        </p:txBody>
      </p:sp>
      <p:sp>
        <p:nvSpPr>
          <p:cNvPr id="60" name="Footer Placeholder 4">
            <a:extLst>
              <a:ext uri="{FF2B5EF4-FFF2-40B4-BE49-F238E27FC236}">
                <a16:creationId xmlns:a16="http://schemas.microsoft.com/office/drawing/2014/main" id="{CA6BC8E3-1AFC-46F0-A34C-E26BD3EF6747}"/>
              </a:ext>
            </a:extLst>
          </p:cNvPr>
          <p:cNvSpPr txBox="1">
            <a:spLocks/>
          </p:cNvSpPr>
          <p:nvPr/>
        </p:nvSpPr>
        <p:spPr>
          <a:xfrm>
            <a:off x="3446501" y="6561527"/>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r>
              <a:rPr lang="en-US" sz="1100" b="1" dirty="0">
                <a:solidFill>
                  <a:srgbClr val="008000"/>
                </a:solidFill>
              </a:rPr>
              <a:t>UNCLASSIFIED</a:t>
            </a:r>
            <a:endParaRPr lang="en-US" sz="1100" dirty="0">
              <a:solidFill>
                <a:prstClr val="black">
                  <a:tint val="75000"/>
                </a:prstClr>
              </a:solidFill>
            </a:endParaRPr>
          </a:p>
        </p:txBody>
      </p:sp>
      <p:sp>
        <p:nvSpPr>
          <p:cNvPr id="4" name="TextBox 3">
            <a:extLst>
              <a:ext uri="{FF2B5EF4-FFF2-40B4-BE49-F238E27FC236}">
                <a16:creationId xmlns:a16="http://schemas.microsoft.com/office/drawing/2014/main" id="{4B6A318B-DBDC-72F3-2678-DC2CEA5AE4D8}"/>
              </a:ext>
            </a:extLst>
          </p:cNvPr>
          <p:cNvSpPr txBox="1"/>
          <p:nvPr/>
        </p:nvSpPr>
        <p:spPr>
          <a:xfrm>
            <a:off x="691022" y="1014561"/>
            <a:ext cx="8406557" cy="5061386"/>
          </a:xfrm>
          <a:prstGeom prst="rect">
            <a:avLst/>
          </a:prstGeom>
          <a:noFill/>
        </p:spPr>
        <p:txBody>
          <a:bodyPr wrap="square" rtlCol="0">
            <a:spAutoFit/>
          </a:bodyPr>
          <a:lstStyle/>
          <a:p>
            <a:pPr algn="just"/>
            <a:endParaRPr lang="en-US" sz="3200" dirty="0">
              <a:solidFill>
                <a:prstClr val="white"/>
              </a:solidFill>
              <a:latin typeface="News Gothic MT"/>
            </a:endParaRPr>
          </a:p>
          <a:p>
            <a:pPr marL="1371600" marR="0" indent="-1371600">
              <a:spcBef>
                <a:spcPts val="0"/>
              </a:spcBef>
              <a:spcAft>
                <a:spcPts val="0"/>
              </a:spcAft>
              <a:tabLst>
                <a:tab pos="685800" algn="l"/>
                <a:tab pos="1028700" algn="l"/>
              </a:tabLst>
            </a:pPr>
            <a:r>
              <a:rPr lang="en-US" sz="1200" b="1" i="1" dirty="0">
                <a:effectLst/>
                <a:latin typeface="Cambria" panose="02040503050406030204" pitchFamily="18" charset="0"/>
                <a:ea typeface="Cambria" panose="02040503050406030204" pitchFamily="18" charset="0"/>
                <a:cs typeface="Cambria" panose="02040503050406030204" pitchFamily="18" charset="0"/>
              </a:rPr>
              <a:t>08:00	Networking </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08:30	Welcome, Administrative Remarks, Event Overview; Administrator Frank Pace</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08:45	Threat Overview – Hawaii Statewide Threat Assessment; Criminal Intelligence Analyst, Molly Smith</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09:15	Office of Homeland Security </a:t>
            </a:r>
            <a:r>
              <a:rPr lang="en-US" sz="1200" b="1" dirty="0">
                <a:latin typeface="Cambria" panose="02040503050406030204" pitchFamily="18" charset="0"/>
                <a:ea typeface="Cambria" panose="02040503050406030204" pitchFamily="18" charset="0"/>
                <a:cs typeface="Cambria" panose="02040503050406030204" pitchFamily="18" charset="0"/>
              </a:rPr>
              <a:t>I</a:t>
            </a:r>
            <a:r>
              <a:rPr lang="en-US" sz="1200" b="1" dirty="0">
                <a:effectLst/>
                <a:latin typeface="Cambria" panose="02040503050406030204" pitchFamily="18" charset="0"/>
                <a:ea typeface="Cambria" panose="02040503050406030204" pitchFamily="18" charset="0"/>
                <a:cs typeface="Cambria" panose="02040503050406030204" pitchFamily="18" charset="0"/>
              </a:rPr>
              <a:t>nitiatives; Planning and Operations Chief, Jimmie Collins</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742950" marR="0" lvl="1" indent="-285750">
              <a:spcBef>
                <a:spcPts val="0"/>
              </a:spcBef>
              <a:spcAft>
                <a:spcPts val="0"/>
              </a:spcAft>
              <a:buFont typeface="Courier New" panose="02070309020205020404" pitchFamily="49" charset="0"/>
              <a:buChar char="o"/>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Near Term Planning Priorities </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742950" marR="0" lvl="1" indent="-285750">
              <a:spcBef>
                <a:spcPts val="0"/>
              </a:spcBef>
              <a:spcAft>
                <a:spcPts val="0"/>
              </a:spcAft>
              <a:buFont typeface="Courier New" panose="02070309020205020404" pitchFamily="49" charset="0"/>
              <a:buChar char="o"/>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Annual Homeland Security Summit </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742950" marR="0" lvl="1" indent="-285750">
              <a:spcBef>
                <a:spcPts val="0"/>
              </a:spcBef>
              <a:spcAft>
                <a:spcPts val="0"/>
              </a:spcAft>
              <a:buFont typeface="Courier New" panose="02070309020205020404" pitchFamily="49" charset="0"/>
              <a:buChar char="o"/>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Defense Community Infrastructure Pilot Program</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742950" marR="0" lvl="1" indent="-285750">
              <a:spcBef>
                <a:spcPts val="0"/>
              </a:spcBef>
              <a:spcAft>
                <a:spcPts val="0"/>
              </a:spcAft>
              <a:buFont typeface="Courier New" panose="02070309020205020404" pitchFamily="49" charset="0"/>
              <a:buChar char="o"/>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Critical Infrastructure Assessment Cadre </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742950" marR="0" lvl="1" indent="-285750">
              <a:spcBef>
                <a:spcPts val="0"/>
              </a:spcBef>
              <a:spcAft>
                <a:spcPts val="0"/>
              </a:spcAft>
              <a:buFont typeface="Courier New" panose="02070309020205020404" pitchFamily="49" charset="0"/>
              <a:buChar char="o"/>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Calendar of Events</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i="1" dirty="0">
                <a:effectLst/>
                <a:latin typeface="Cambria" panose="02040503050406030204" pitchFamily="18" charset="0"/>
                <a:ea typeface="Cambria" panose="02040503050406030204" pitchFamily="18" charset="0"/>
                <a:cs typeface="Cambria" panose="02040503050406030204" pitchFamily="18" charset="0"/>
              </a:rPr>
              <a:t>10:00	Break</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10:15 	Honolulu Police Department Cyber Crime Unit; Detective Thomas (Tommy) </a:t>
            </a:r>
            <a:r>
              <a:rPr lang="en-US" sz="1200" b="1" dirty="0" err="1">
                <a:effectLst/>
                <a:latin typeface="Cambria" panose="02040503050406030204" pitchFamily="18" charset="0"/>
                <a:ea typeface="Cambria" panose="02040503050406030204" pitchFamily="18" charset="0"/>
                <a:cs typeface="Cambria" panose="02040503050406030204" pitchFamily="18" charset="0"/>
              </a:rPr>
              <a:t>Iinuma</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11:00	Targeted Violence Prevention; UHWO Behavior Intervention Team Chair, Beverly Baligad</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i="1" dirty="0">
                <a:effectLst/>
                <a:latin typeface="Cambria" panose="02040503050406030204" pitchFamily="18" charset="0"/>
                <a:ea typeface="Cambria" panose="02040503050406030204" pitchFamily="18" charset="0"/>
                <a:cs typeface="Cambria" panose="02040503050406030204" pitchFamily="18" charset="0"/>
              </a:rPr>
              <a:t>11:45	</a:t>
            </a:r>
            <a:r>
              <a:rPr lang="en-US" sz="1200" b="1" i="1" dirty="0">
                <a:effectLst/>
                <a:highlight>
                  <a:srgbClr val="FFFF00"/>
                </a:highlight>
                <a:latin typeface="Cambria" panose="02040503050406030204" pitchFamily="18" charset="0"/>
                <a:ea typeface="Cambria" panose="02040503050406030204" pitchFamily="18" charset="0"/>
                <a:cs typeface="Cambria" panose="02040503050406030204" pitchFamily="18" charset="0"/>
              </a:rPr>
              <a:t>Lunch Break</a:t>
            </a:r>
            <a:endParaRPr lang="en-US" sz="1400" b="1" dirty="0">
              <a:effectLst/>
              <a:highlight>
                <a:srgbClr val="FFFF00"/>
              </a:highligh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13:00	Port resiliency and the Port Restoration Task Force; Hawaii Emergency Management Agency Administrator, James Barros</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13:45	Joint Terrorism Task Force overview; JTTF Coordinator, Earl Asato </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i="1" dirty="0">
                <a:effectLst/>
                <a:latin typeface="Cambria" panose="02040503050406030204" pitchFamily="18" charset="0"/>
                <a:ea typeface="Cambria" panose="02040503050406030204" pitchFamily="18" charset="0"/>
                <a:cs typeface="Cambria" panose="02040503050406030204" pitchFamily="18" charset="0"/>
              </a:rPr>
              <a:t>14:30	Break</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14:45	Introduction to the new state Department of Law Enforcement; Director, Jordan Lowe</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i="1" dirty="0">
                <a:effectLst/>
                <a:latin typeface="Cambria" panose="02040503050406030204" pitchFamily="18" charset="0"/>
                <a:ea typeface="Cambria" panose="02040503050406030204" pitchFamily="18" charset="0"/>
                <a:cs typeface="Cambria" panose="02040503050406030204" pitchFamily="18" charset="0"/>
              </a:rPr>
              <a:t>15:15	Open Discussion</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15:45	Closing Comments, Administrator Frank Pace</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i="1" dirty="0">
                <a:effectLst/>
                <a:latin typeface="Cambria" panose="02040503050406030204" pitchFamily="18" charset="0"/>
                <a:ea typeface="Cambria" panose="02040503050406030204" pitchFamily="18" charset="0"/>
                <a:cs typeface="Cambria" panose="02040503050406030204" pitchFamily="18" charset="0"/>
              </a:rPr>
              <a:t>16:00	Adjourn</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R="0" lvl="0" algn="just">
              <a:lnSpc>
                <a:spcPct val="150000"/>
              </a:lnSpc>
              <a:spcBef>
                <a:spcPts val="0"/>
              </a:spcBef>
              <a:spcAft>
                <a:spcPts val="0"/>
              </a:spcAft>
            </a:pPr>
            <a:endParaRPr lang="en-US" sz="2000" b="1" cap="all"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6612682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a:extLst>
              <a:ext uri="{FF2B5EF4-FFF2-40B4-BE49-F238E27FC236}">
                <a16:creationId xmlns:a16="http://schemas.microsoft.com/office/drawing/2014/main" id="{D2C97C0E-65D2-4C5B-A5AF-54C9A5E790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54317"/>
          <a:stretch>
            <a:fillRect/>
          </a:stretch>
        </p:blipFill>
        <p:spPr bwMode="auto">
          <a:xfrm>
            <a:off x="-595" y="-20239"/>
            <a:ext cx="9144000" cy="96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C1C3D11-C18A-4865-9DE9-6D0834DFDA16}"/>
              </a:ext>
            </a:extLst>
          </p:cNvPr>
          <p:cNvSpPr txBox="1"/>
          <p:nvPr/>
        </p:nvSpPr>
        <p:spPr>
          <a:xfrm>
            <a:off x="345743" y="312495"/>
            <a:ext cx="8125300" cy="369332"/>
          </a:xfrm>
          <a:prstGeom prst="rect">
            <a:avLst/>
          </a:prstGeom>
          <a:noFill/>
        </p:spPr>
        <p:txBody>
          <a:bodyPr wrap="square" rtlCol="0">
            <a:spAutoFit/>
          </a:bodyPr>
          <a:lstStyle/>
          <a:p>
            <a:r>
              <a:rPr lang="en-US" u="sng" spc="600" dirty="0">
                <a:solidFill>
                  <a:schemeClr val="bg1"/>
                </a:solidFill>
              </a:rPr>
              <a:t>OHS | Agenda</a:t>
            </a:r>
          </a:p>
        </p:txBody>
      </p:sp>
      <p:sp>
        <p:nvSpPr>
          <p:cNvPr id="45" name="Slide Number Placeholder 1">
            <a:extLst>
              <a:ext uri="{FF2B5EF4-FFF2-40B4-BE49-F238E27FC236}">
                <a16:creationId xmlns:a16="http://schemas.microsoft.com/office/drawing/2014/main" id="{682D5BD0-E09E-4A01-BD95-D3BB12254242}"/>
              </a:ext>
            </a:extLst>
          </p:cNvPr>
          <p:cNvSpPr txBox="1">
            <a:spLocks/>
          </p:cNvSpPr>
          <p:nvPr/>
        </p:nvSpPr>
        <p:spPr>
          <a:xfrm>
            <a:off x="6696347" y="649668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9" name="Footer Placeholder 4">
            <a:extLst>
              <a:ext uri="{FF2B5EF4-FFF2-40B4-BE49-F238E27FC236}">
                <a16:creationId xmlns:a16="http://schemas.microsoft.com/office/drawing/2014/main" id="{01BC639C-002E-4FBE-BEF7-AB147746BD03}"/>
              </a:ext>
            </a:extLst>
          </p:cNvPr>
          <p:cNvSpPr txBox="1">
            <a:spLocks/>
          </p:cNvSpPr>
          <p:nvPr/>
        </p:nvSpPr>
        <p:spPr>
          <a:xfrm>
            <a:off x="3123605" y="-68505"/>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r>
              <a:rPr lang="en-US" sz="1100" b="1" dirty="0">
                <a:solidFill>
                  <a:srgbClr val="008000"/>
                </a:solidFill>
              </a:rPr>
              <a:t>UNCLASSIFIED</a:t>
            </a:r>
            <a:endParaRPr lang="en-US" sz="1100" dirty="0">
              <a:solidFill>
                <a:prstClr val="black">
                  <a:tint val="75000"/>
                </a:prstClr>
              </a:solidFill>
            </a:endParaRPr>
          </a:p>
        </p:txBody>
      </p:sp>
      <p:sp>
        <p:nvSpPr>
          <p:cNvPr id="60" name="Footer Placeholder 4">
            <a:extLst>
              <a:ext uri="{FF2B5EF4-FFF2-40B4-BE49-F238E27FC236}">
                <a16:creationId xmlns:a16="http://schemas.microsoft.com/office/drawing/2014/main" id="{CA6BC8E3-1AFC-46F0-A34C-E26BD3EF6747}"/>
              </a:ext>
            </a:extLst>
          </p:cNvPr>
          <p:cNvSpPr txBox="1">
            <a:spLocks/>
          </p:cNvSpPr>
          <p:nvPr/>
        </p:nvSpPr>
        <p:spPr>
          <a:xfrm>
            <a:off x="3446501" y="6561527"/>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r>
              <a:rPr lang="en-US" sz="1100" b="1" dirty="0">
                <a:solidFill>
                  <a:srgbClr val="008000"/>
                </a:solidFill>
              </a:rPr>
              <a:t>UNCLASSIFIED</a:t>
            </a:r>
            <a:endParaRPr lang="en-US" sz="1100" dirty="0">
              <a:solidFill>
                <a:prstClr val="black">
                  <a:tint val="75000"/>
                </a:prstClr>
              </a:solidFill>
            </a:endParaRPr>
          </a:p>
        </p:txBody>
      </p:sp>
      <p:sp>
        <p:nvSpPr>
          <p:cNvPr id="4" name="TextBox 3">
            <a:extLst>
              <a:ext uri="{FF2B5EF4-FFF2-40B4-BE49-F238E27FC236}">
                <a16:creationId xmlns:a16="http://schemas.microsoft.com/office/drawing/2014/main" id="{4B6A318B-DBDC-72F3-2678-DC2CEA5AE4D8}"/>
              </a:ext>
            </a:extLst>
          </p:cNvPr>
          <p:cNvSpPr txBox="1"/>
          <p:nvPr/>
        </p:nvSpPr>
        <p:spPr>
          <a:xfrm>
            <a:off x="691022" y="1014561"/>
            <a:ext cx="8406557" cy="5061386"/>
          </a:xfrm>
          <a:prstGeom prst="rect">
            <a:avLst/>
          </a:prstGeom>
          <a:noFill/>
        </p:spPr>
        <p:txBody>
          <a:bodyPr wrap="square" rtlCol="0">
            <a:spAutoFit/>
          </a:bodyPr>
          <a:lstStyle/>
          <a:p>
            <a:pPr algn="just"/>
            <a:endParaRPr lang="en-US" sz="3200" dirty="0">
              <a:solidFill>
                <a:prstClr val="white"/>
              </a:solidFill>
              <a:latin typeface="News Gothic MT"/>
            </a:endParaRPr>
          </a:p>
          <a:p>
            <a:pPr marL="1371600" marR="0" indent="-1371600">
              <a:spcBef>
                <a:spcPts val="0"/>
              </a:spcBef>
              <a:spcAft>
                <a:spcPts val="0"/>
              </a:spcAft>
              <a:tabLst>
                <a:tab pos="685800" algn="l"/>
                <a:tab pos="1028700" algn="l"/>
              </a:tabLst>
            </a:pPr>
            <a:r>
              <a:rPr lang="en-US" sz="1200" b="1" i="1" dirty="0">
                <a:effectLst/>
                <a:latin typeface="Cambria" panose="02040503050406030204" pitchFamily="18" charset="0"/>
                <a:ea typeface="Cambria" panose="02040503050406030204" pitchFamily="18" charset="0"/>
                <a:cs typeface="Cambria" panose="02040503050406030204" pitchFamily="18" charset="0"/>
              </a:rPr>
              <a:t>08:00	Networking </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08:30	Welcome, Administrative Remarks, Event Overview; Administrator Frank Pace</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08:45	Threat Overview – Hawaii Statewide Threat Assessment; Criminal Intelligence Analyst, Molly Smith</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09:15	Office of Homeland Security </a:t>
            </a:r>
            <a:r>
              <a:rPr lang="en-US" sz="1200" b="1" dirty="0">
                <a:latin typeface="Cambria" panose="02040503050406030204" pitchFamily="18" charset="0"/>
                <a:ea typeface="Cambria" panose="02040503050406030204" pitchFamily="18" charset="0"/>
                <a:cs typeface="Cambria" panose="02040503050406030204" pitchFamily="18" charset="0"/>
              </a:rPr>
              <a:t>I</a:t>
            </a:r>
            <a:r>
              <a:rPr lang="en-US" sz="1200" b="1" dirty="0">
                <a:effectLst/>
                <a:latin typeface="Cambria" panose="02040503050406030204" pitchFamily="18" charset="0"/>
                <a:ea typeface="Cambria" panose="02040503050406030204" pitchFamily="18" charset="0"/>
                <a:cs typeface="Cambria" panose="02040503050406030204" pitchFamily="18" charset="0"/>
              </a:rPr>
              <a:t>nitiatives; Planning and Operations Chief, Jimmie Collins</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742950" marR="0" lvl="1" indent="-285750">
              <a:spcBef>
                <a:spcPts val="0"/>
              </a:spcBef>
              <a:spcAft>
                <a:spcPts val="0"/>
              </a:spcAft>
              <a:buFont typeface="Courier New" panose="02070309020205020404" pitchFamily="49" charset="0"/>
              <a:buChar char="o"/>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Near Term Planning Priorities </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742950" marR="0" lvl="1" indent="-285750">
              <a:spcBef>
                <a:spcPts val="0"/>
              </a:spcBef>
              <a:spcAft>
                <a:spcPts val="0"/>
              </a:spcAft>
              <a:buFont typeface="Courier New" panose="02070309020205020404" pitchFamily="49" charset="0"/>
              <a:buChar char="o"/>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Annual Homeland Security Summit </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742950" marR="0" lvl="1" indent="-285750">
              <a:spcBef>
                <a:spcPts val="0"/>
              </a:spcBef>
              <a:spcAft>
                <a:spcPts val="0"/>
              </a:spcAft>
              <a:buFont typeface="Courier New" panose="02070309020205020404" pitchFamily="49" charset="0"/>
              <a:buChar char="o"/>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Defense Community Infrastructure Pilot Program</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742950" marR="0" lvl="1" indent="-285750">
              <a:spcBef>
                <a:spcPts val="0"/>
              </a:spcBef>
              <a:spcAft>
                <a:spcPts val="0"/>
              </a:spcAft>
              <a:buFont typeface="Courier New" panose="02070309020205020404" pitchFamily="49" charset="0"/>
              <a:buChar char="o"/>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Critical Infrastructure Assessment Cadre </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742950" marR="0" lvl="1" indent="-285750">
              <a:spcBef>
                <a:spcPts val="0"/>
              </a:spcBef>
              <a:spcAft>
                <a:spcPts val="0"/>
              </a:spcAft>
              <a:buFont typeface="Courier New" panose="02070309020205020404" pitchFamily="49" charset="0"/>
              <a:buChar char="o"/>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Calendar of Events</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i="1" dirty="0">
                <a:effectLst/>
                <a:latin typeface="Cambria" panose="02040503050406030204" pitchFamily="18" charset="0"/>
                <a:ea typeface="Cambria" panose="02040503050406030204" pitchFamily="18" charset="0"/>
                <a:cs typeface="Cambria" panose="02040503050406030204" pitchFamily="18" charset="0"/>
              </a:rPr>
              <a:t>10:00	Break</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10:15 	Honolulu Police Department Cyber Crime Unit; Detective Thomas (Tommy) </a:t>
            </a:r>
            <a:r>
              <a:rPr lang="en-US" sz="1200" b="1" dirty="0" err="1">
                <a:effectLst/>
                <a:latin typeface="Cambria" panose="02040503050406030204" pitchFamily="18" charset="0"/>
                <a:ea typeface="Cambria" panose="02040503050406030204" pitchFamily="18" charset="0"/>
                <a:cs typeface="Cambria" panose="02040503050406030204" pitchFamily="18" charset="0"/>
              </a:rPr>
              <a:t>Iinuma</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11:00	Targeted Violence Prevention; UHWO Behavior Intervention Team Chair, Beverly Baligad</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i="1" dirty="0">
                <a:effectLst/>
                <a:latin typeface="Cambria" panose="02040503050406030204" pitchFamily="18" charset="0"/>
                <a:ea typeface="Cambria" panose="02040503050406030204" pitchFamily="18" charset="0"/>
                <a:cs typeface="Cambria" panose="02040503050406030204" pitchFamily="18" charset="0"/>
              </a:rPr>
              <a:t>11:45	Lunch Break</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13:00	</a:t>
            </a:r>
            <a:r>
              <a:rPr lang="en-US" sz="1200" b="1" dirty="0">
                <a:effectLst/>
                <a:highlight>
                  <a:srgbClr val="FFFF00"/>
                </a:highlight>
                <a:latin typeface="Cambria" panose="02040503050406030204" pitchFamily="18" charset="0"/>
                <a:ea typeface="Cambria" panose="02040503050406030204" pitchFamily="18" charset="0"/>
                <a:cs typeface="Cambria" panose="02040503050406030204" pitchFamily="18" charset="0"/>
              </a:rPr>
              <a:t>Port resiliency and the Port Restoration Task Force; Hawaii Emergency Management Agency Administrator, James Barros</a:t>
            </a:r>
            <a:endParaRPr lang="en-US" sz="1400" b="1" dirty="0">
              <a:effectLst/>
              <a:highlight>
                <a:srgbClr val="FFFF00"/>
              </a:highligh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13:45	Joint Terrorism Task Force overview; JTTF Coordinator, Earl Asato </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i="1" dirty="0">
                <a:effectLst/>
                <a:latin typeface="Cambria" panose="02040503050406030204" pitchFamily="18" charset="0"/>
                <a:ea typeface="Cambria" panose="02040503050406030204" pitchFamily="18" charset="0"/>
                <a:cs typeface="Cambria" panose="02040503050406030204" pitchFamily="18" charset="0"/>
              </a:rPr>
              <a:t>14:30	Break</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14:45	Introduction to the new state Department of Law Enforcement; Director, Jordan Lowe</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i="1" dirty="0">
                <a:effectLst/>
                <a:latin typeface="Cambria" panose="02040503050406030204" pitchFamily="18" charset="0"/>
                <a:ea typeface="Cambria" panose="02040503050406030204" pitchFamily="18" charset="0"/>
                <a:cs typeface="Cambria" panose="02040503050406030204" pitchFamily="18" charset="0"/>
              </a:rPr>
              <a:t>15:15	Open Discussion</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15:45	Closing Comments, Administrator Frank Pace</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i="1" dirty="0">
                <a:effectLst/>
                <a:latin typeface="Cambria" panose="02040503050406030204" pitchFamily="18" charset="0"/>
                <a:ea typeface="Cambria" panose="02040503050406030204" pitchFamily="18" charset="0"/>
                <a:cs typeface="Cambria" panose="02040503050406030204" pitchFamily="18" charset="0"/>
              </a:rPr>
              <a:t>16:00	Adjourn</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R="0" lvl="0" algn="just">
              <a:lnSpc>
                <a:spcPct val="150000"/>
              </a:lnSpc>
              <a:spcBef>
                <a:spcPts val="0"/>
              </a:spcBef>
              <a:spcAft>
                <a:spcPts val="0"/>
              </a:spcAft>
            </a:pPr>
            <a:endParaRPr lang="en-US" sz="2000" b="1" cap="all"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4707509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a:extLst>
              <a:ext uri="{FF2B5EF4-FFF2-40B4-BE49-F238E27FC236}">
                <a16:creationId xmlns:a16="http://schemas.microsoft.com/office/drawing/2014/main" id="{D2C97C0E-65D2-4C5B-A5AF-54C9A5E790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54317"/>
          <a:stretch>
            <a:fillRect/>
          </a:stretch>
        </p:blipFill>
        <p:spPr bwMode="auto">
          <a:xfrm>
            <a:off x="-595" y="-20239"/>
            <a:ext cx="9144000" cy="96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C1C3D11-C18A-4865-9DE9-6D0834DFDA16}"/>
              </a:ext>
            </a:extLst>
          </p:cNvPr>
          <p:cNvSpPr txBox="1"/>
          <p:nvPr/>
        </p:nvSpPr>
        <p:spPr>
          <a:xfrm>
            <a:off x="345743" y="312495"/>
            <a:ext cx="8125300" cy="369332"/>
          </a:xfrm>
          <a:prstGeom prst="rect">
            <a:avLst/>
          </a:prstGeom>
          <a:noFill/>
        </p:spPr>
        <p:txBody>
          <a:bodyPr wrap="square" rtlCol="0">
            <a:spAutoFit/>
          </a:bodyPr>
          <a:lstStyle/>
          <a:p>
            <a:r>
              <a:rPr lang="en-US" u="sng" spc="600" dirty="0">
                <a:solidFill>
                  <a:schemeClr val="bg1"/>
                </a:solidFill>
              </a:rPr>
              <a:t>OHS | Administrator Pace</a:t>
            </a:r>
          </a:p>
        </p:txBody>
      </p:sp>
      <p:sp>
        <p:nvSpPr>
          <p:cNvPr id="45" name="Slide Number Placeholder 1">
            <a:extLst>
              <a:ext uri="{FF2B5EF4-FFF2-40B4-BE49-F238E27FC236}">
                <a16:creationId xmlns:a16="http://schemas.microsoft.com/office/drawing/2014/main" id="{682D5BD0-E09E-4A01-BD95-D3BB12254242}"/>
              </a:ext>
            </a:extLst>
          </p:cNvPr>
          <p:cNvSpPr txBox="1">
            <a:spLocks/>
          </p:cNvSpPr>
          <p:nvPr/>
        </p:nvSpPr>
        <p:spPr>
          <a:xfrm>
            <a:off x="6696347" y="649668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9" name="Footer Placeholder 4">
            <a:extLst>
              <a:ext uri="{FF2B5EF4-FFF2-40B4-BE49-F238E27FC236}">
                <a16:creationId xmlns:a16="http://schemas.microsoft.com/office/drawing/2014/main" id="{01BC639C-002E-4FBE-BEF7-AB147746BD03}"/>
              </a:ext>
            </a:extLst>
          </p:cNvPr>
          <p:cNvSpPr txBox="1">
            <a:spLocks/>
          </p:cNvSpPr>
          <p:nvPr/>
        </p:nvSpPr>
        <p:spPr>
          <a:xfrm>
            <a:off x="3123605" y="-68505"/>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r>
              <a:rPr lang="en-US" sz="1100" b="1" dirty="0">
                <a:solidFill>
                  <a:srgbClr val="008000"/>
                </a:solidFill>
              </a:rPr>
              <a:t>UNCLASSIFIED</a:t>
            </a:r>
            <a:endParaRPr lang="en-US" sz="1100" dirty="0">
              <a:solidFill>
                <a:prstClr val="black">
                  <a:tint val="75000"/>
                </a:prstClr>
              </a:solidFill>
            </a:endParaRPr>
          </a:p>
        </p:txBody>
      </p:sp>
      <p:sp>
        <p:nvSpPr>
          <p:cNvPr id="60" name="Footer Placeholder 4">
            <a:extLst>
              <a:ext uri="{FF2B5EF4-FFF2-40B4-BE49-F238E27FC236}">
                <a16:creationId xmlns:a16="http://schemas.microsoft.com/office/drawing/2014/main" id="{CA6BC8E3-1AFC-46F0-A34C-E26BD3EF6747}"/>
              </a:ext>
            </a:extLst>
          </p:cNvPr>
          <p:cNvSpPr txBox="1">
            <a:spLocks/>
          </p:cNvSpPr>
          <p:nvPr/>
        </p:nvSpPr>
        <p:spPr>
          <a:xfrm>
            <a:off x="3446501" y="6561527"/>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r>
              <a:rPr lang="en-US" sz="1100" b="1" dirty="0">
                <a:solidFill>
                  <a:srgbClr val="008000"/>
                </a:solidFill>
              </a:rPr>
              <a:t>UNCLASSIFIED</a:t>
            </a:r>
            <a:endParaRPr lang="en-US" sz="1100" dirty="0">
              <a:solidFill>
                <a:prstClr val="black">
                  <a:tint val="75000"/>
                </a:prstClr>
              </a:solidFill>
            </a:endParaRPr>
          </a:p>
        </p:txBody>
      </p:sp>
      <p:sp>
        <p:nvSpPr>
          <p:cNvPr id="3" name="TextBox 2">
            <a:extLst>
              <a:ext uri="{FF2B5EF4-FFF2-40B4-BE49-F238E27FC236}">
                <a16:creationId xmlns:a16="http://schemas.microsoft.com/office/drawing/2014/main" id="{562F077E-0DD0-CF37-F8EC-B7F8B5D2E725}"/>
              </a:ext>
            </a:extLst>
          </p:cNvPr>
          <p:cNvSpPr txBox="1"/>
          <p:nvPr/>
        </p:nvSpPr>
        <p:spPr>
          <a:xfrm>
            <a:off x="72604" y="2026376"/>
            <a:ext cx="9134271" cy="261610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a:effectLst/>
                <a:ea typeface="Cambria" panose="02040503050406030204" pitchFamily="18" charset="0"/>
                <a:cs typeface="Cambria" panose="02040503050406030204" pitchFamily="18" charset="0"/>
              </a:rPr>
              <a:t>Port resiliency and the Port Restoration Task Force</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800" dirty="0">
              <a:effectLst/>
              <a:ea typeface="Cambria" panose="02040503050406030204" pitchFamily="18" charset="0"/>
              <a:cs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effectLst/>
                <a:ea typeface="Cambria" panose="02040503050406030204" pitchFamily="18" charset="0"/>
                <a:cs typeface="Cambria" panose="02040503050406030204" pitchFamily="18" charset="0"/>
              </a:rPr>
              <a:t>Hawaii Emergency Management Agency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effectLst/>
                <a:ea typeface="Cambria" panose="02040503050406030204" pitchFamily="18" charset="0"/>
                <a:cs typeface="Cambria" panose="02040503050406030204" pitchFamily="18" charset="0"/>
              </a:rPr>
              <a:t>Administrator, James Barros</a:t>
            </a:r>
          </a:p>
        </p:txBody>
      </p:sp>
    </p:spTree>
    <p:extLst>
      <p:ext uri="{BB962C8B-B14F-4D97-AF65-F5344CB8AC3E}">
        <p14:creationId xmlns:p14="http://schemas.microsoft.com/office/powerpoint/2010/main" val="164912723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a:extLst>
              <a:ext uri="{FF2B5EF4-FFF2-40B4-BE49-F238E27FC236}">
                <a16:creationId xmlns:a16="http://schemas.microsoft.com/office/drawing/2014/main" id="{D2C97C0E-65D2-4C5B-A5AF-54C9A5E790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54317"/>
          <a:stretch>
            <a:fillRect/>
          </a:stretch>
        </p:blipFill>
        <p:spPr bwMode="auto">
          <a:xfrm>
            <a:off x="-595" y="-20239"/>
            <a:ext cx="9144000" cy="96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C1C3D11-C18A-4865-9DE9-6D0834DFDA16}"/>
              </a:ext>
            </a:extLst>
          </p:cNvPr>
          <p:cNvSpPr txBox="1"/>
          <p:nvPr/>
        </p:nvSpPr>
        <p:spPr>
          <a:xfrm>
            <a:off x="345743" y="312495"/>
            <a:ext cx="8125300" cy="369332"/>
          </a:xfrm>
          <a:prstGeom prst="rect">
            <a:avLst/>
          </a:prstGeom>
          <a:noFill/>
        </p:spPr>
        <p:txBody>
          <a:bodyPr wrap="square" rtlCol="0">
            <a:spAutoFit/>
          </a:bodyPr>
          <a:lstStyle/>
          <a:p>
            <a:r>
              <a:rPr lang="en-US" u="sng" spc="600" dirty="0">
                <a:solidFill>
                  <a:schemeClr val="bg1"/>
                </a:solidFill>
              </a:rPr>
              <a:t>OHS | Agenda</a:t>
            </a:r>
          </a:p>
        </p:txBody>
      </p:sp>
      <p:sp>
        <p:nvSpPr>
          <p:cNvPr id="45" name="Slide Number Placeholder 1">
            <a:extLst>
              <a:ext uri="{FF2B5EF4-FFF2-40B4-BE49-F238E27FC236}">
                <a16:creationId xmlns:a16="http://schemas.microsoft.com/office/drawing/2014/main" id="{682D5BD0-E09E-4A01-BD95-D3BB12254242}"/>
              </a:ext>
            </a:extLst>
          </p:cNvPr>
          <p:cNvSpPr txBox="1">
            <a:spLocks/>
          </p:cNvSpPr>
          <p:nvPr/>
        </p:nvSpPr>
        <p:spPr>
          <a:xfrm>
            <a:off x="6696347" y="649668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9" name="Footer Placeholder 4">
            <a:extLst>
              <a:ext uri="{FF2B5EF4-FFF2-40B4-BE49-F238E27FC236}">
                <a16:creationId xmlns:a16="http://schemas.microsoft.com/office/drawing/2014/main" id="{01BC639C-002E-4FBE-BEF7-AB147746BD03}"/>
              </a:ext>
            </a:extLst>
          </p:cNvPr>
          <p:cNvSpPr txBox="1">
            <a:spLocks/>
          </p:cNvSpPr>
          <p:nvPr/>
        </p:nvSpPr>
        <p:spPr>
          <a:xfrm>
            <a:off x="3123605" y="-68505"/>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r>
              <a:rPr lang="en-US" sz="1100" b="1" dirty="0">
                <a:solidFill>
                  <a:srgbClr val="008000"/>
                </a:solidFill>
              </a:rPr>
              <a:t>UNCLASSIFIED</a:t>
            </a:r>
            <a:endParaRPr lang="en-US" sz="1100" dirty="0">
              <a:solidFill>
                <a:prstClr val="black">
                  <a:tint val="75000"/>
                </a:prstClr>
              </a:solidFill>
            </a:endParaRPr>
          </a:p>
        </p:txBody>
      </p:sp>
      <p:sp>
        <p:nvSpPr>
          <p:cNvPr id="60" name="Footer Placeholder 4">
            <a:extLst>
              <a:ext uri="{FF2B5EF4-FFF2-40B4-BE49-F238E27FC236}">
                <a16:creationId xmlns:a16="http://schemas.microsoft.com/office/drawing/2014/main" id="{CA6BC8E3-1AFC-46F0-A34C-E26BD3EF6747}"/>
              </a:ext>
            </a:extLst>
          </p:cNvPr>
          <p:cNvSpPr txBox="1">
            <a:spLocks/>
          </p:cNvSpPr>
          <p:nvPr/>
        </p:nvSpPr>
        <p:spPr>
          <a:xfrm>
            <a:off x="3446501" y="6561527"/>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r>
              <a:rPr lang="en-US" sz="1100" b="1" dirty="0">
                <a:solidFill>
                  <a:srgbClr val="008000"/>
                </a:solidFill>
              </a:rPr>
              <a:t>UNCLASSIFIED</a:t>
            </a:r>
            <a:endParaRPr lang="en-US" sz="1100" dirty="0">
              <a:solidFill>
                <a:prstClr val="black">
                  <a:tint val="75000"/>
                </a:prstClr>
              </a:solidFill>
            </a:endParaRPr>
          </a:p>
        </p:txBody>
      </p:sp>
      <p:sp>
        <p:nvSpPr>
          <p:cNvPr id="4" name="TextBox 3">
            <a:extLst>
              <a:ext uri="{FF2B5EF4-FFF2-40B4-BE49-F238E27FC236}">
                <a16:creationId xmlns:a16="http://schemas.microsoft.com/office/drawing/2014/main" id="{4B6A318B-DBDC-72F3-2678-DC2CEA5AE4D8}"/>
              </a:ext>
            </a:extLst>
          </p:cNvPr>
          <p:cNvSpPr txBox="1"/>
          <p:nvPr/>
        </p:nvSpPr>
        <p:spPr>
          <a:xfrm>
            <a:off x="691022" y="1014561"/>
            <a:ext cx="8406557" cy="5061386"/>
          </a:xfrm>
          <a:prstGeom prst="rect">
            <a:avLst/>
          </a:prstGeom>
          <a:noFill/>
        </p:spPr>
        <p:txBody>
          <a:bodyPr wrap="square" rtlCol="0">
            <a:spAutoFit/>
          </a:bodyPr>
          <a:lstStyle/>
          <a:p>
            <a:pPr algn="just"/>
            <a:endParaRPr lang="en-US" sz="3200" dirty="0">
              <a:solidFill>
                <a:prstClr val="white"/>
              </a:solidFill>
              <a:latin typeface="News Gothic MT"/>
            </a:endParaRPr>
          </a:p>
          <a:p>
            <a:pPr marL="1371600" marR="0" indent="-1371600">
              <a:spcBef>
                <a:spcPts val="0"/>
              </a:spcBef>
              <a:spcAft>
                <a:spcPts val="0"/>
              </a:spcAft>
              <a:tabLst>
                <a:tab pos="685800" algn="l"/>
                <a:tab pos="1028700" algn="l"/>
              </a:tabLst>
            </a:pPr>
            <a:r>
              <a:rPr lang="en-US" sz="1200" b="1" i="1" dirty="0">
                <a:effectLst/>
                <a:latin typeface="Cambria" panose="02040503050406030204" pitchFamily="18" charset="0"/>
                <a:ea typeface="Cambria" panose="02040503050406030204" pitchFamily="18" charset="0"/>
                <a:cs typeface="Cambria" panose="02040503050406030204" pitchFamily="18" charset="0"/>
              </a:rPr>
              <a:t>08:00	Networking </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08:30	Welcome, Administrative Remarks, Event Overview; Administrator Frank Pace</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08:45	Threat Overview – Hawaii Statewide Threat Assessment; Criminal Intelligence Analyst, Molly Smith</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09:15	Office of Homeland Security </a:t>
            </a:r>
            <a:r>
              <a:rPr lang="en-US" sz="1200" b="1" dirty="0">
                <a:latin typeface="Cambria" panose="02040503050406030204" pitchFamily="18" charset="0"/>
                <a:ea typeface="Cambria" panose="02040503050406030204" pitchFamily="18" charset="0"/>
                <a:cs typeface="Cambria" panose="02040503050406030204" pitchFamily="18" charset="0"/>
              </a:rPr>
              <a:t>I</a:t>
            </a:r>
            <a:r>
              <a:rPr lang="en-US" sz="1200" b="1" dirty="0">
                <a:effectLst/>
                <a:latin typeface="Cambria" panose="02040503050406030204" pitchFamily="18" charset="0"/>
                <a:ea typeface="Cambria" panose="02040503050406030204" pitchFamily="18" charset="0"/>
                <a:cs typeface="Cambria" panose="02040503050406030204" pitchFamily="18" charset="0"/>
              </a:rPr>
              <a:t>nitiatives; Planning and Operations Chief, Jimmie Collins</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742950" marR="0" lvl="1" indent="-285750">
              <a:spcBef>
                <a:spcPts val="0"/>
              </a:spcBef>
              <a:spcAft>
                <a:spcPts val="0"/>
              </a:spcAft>
              <a:buFont typeface="Courier New" panose="02070309020205020404" pitchFamily="49" charset="0"/>
              <a:buChar char="o"/>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Near Term Planning Priorities </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742950" marR="0" lvl="1" indent="-285750">
              <a:spcBef>
                <a:spcPts val="0"/>
              </a:spcBef>
              <a:spcAft>
                <a:spcPts val="0"/>
              </a:spcAft>
              <a:buFont typeface="Courier New" panose="02070309020205020404" pitchFamily="49" charset="0"/>
              <a:buChar char="o"/>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Annual Homeland Security Summit </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742950" marR="0" lvl="1" indent="-285750">
              <a:spcBef>
                <a:spcPts val="0"/>
              </a:spcBef>
              <a:spcAft>
                <a:spcPts val="0"/>
              </a:spcAft>
              <a:buFont typeface="Courier New" panose="02070309020205020404" pitchFamily="49" charset="0"/>
              <a:buChar char="o"/>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Defense Community Infrastructure Pilot Program</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742950" marR="0" lvl="1" indent="-285750">
              <a:spcBef>
                <a:spcPts val="0"/>
              </a:spcBef>
              <a:spcAft>
                <a:spcPts val="0"/>
              </a:spcAft>
              <a:buFont typeface="Courier New" panose="02070309020205020404" pitchFamily="49" charset="0"/>
              <a:buChar char="o"/>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Critical Infrastructure Assessment Cadre </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742950" marR="0" lvl="1" indent="-285750">
              <a:spcBef>
                <a:spcPts val="0"/>
              </a:spcBef>
              <a:spcAft>
                <a:spcPts val="0"/>
              </a:spcAft>
              <a:buFont typeface="Courier New" panose="02070309020205020404" pitchFamily="49" charset="0"/>
              <a:buChar char="o"/>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Calendar of Events</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i="1" dirty="0">
                <a:effectLst/>
                <a:latin typeface="Cambria" panose="02040503050406030204" pitchFamily="18" charset="0"/>
                <a:ea typeface="Cambria" panose="02040503050406030204" pitchFamily="18" charset="0"/>
                <a:cs typeface="Cambria" panose="02040503050406030204" pitchFamily="18" charset="0"/>
              </a:rPr>
              <a:t>10:00	Break</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10:15 	Honolulu Police Department Cyber Crime Unit; Detective Thomas (Tommy) </a:t>
            </a:r>
            <a:r>
              <a:rPr lang="en-US" sz="1200" b="1" dirty="0" err="1">
                <a:effectLst/>
                <a:latin typeface="Cambria" panose="02040503050406030204" pitchFamily="18" charset="0"/>
                <a:ea typeface="Cambria" panose="02040503050406030204" pitchFamily="18" charset="0"/>
                <a:cs typeface="Cambria" panose="02040503050406030204" pitchFamily="18" charset="0"/>
              </a:rPr>
              <a:t>Iinuma</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11:00	Targeted Violence Prevention; UHWO Behavior Intervention Team Chair, Beverly Baligad</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i="1" dirty="0">
                <a:effectLst/>
                <a:latin typeface="Cambria" panose="02040503050406030204" pitchFamily="18" charset="0"/>
                <a:ea typeface="Cambria" panose="02040503050406030204" pitchFamily="18" charset="0"/>
                <a:cs typeface="Cambria" panose="02040503050406030204" pitchFamily="18" charset="0"/>
              </a:rPr>
              <a:t>11:45	Lunch Break</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13:00	Port resiliency and the Port Restoration Task Force; Hawaii Emergency Management Agency Administrator, James Barros</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13:45	</a:t>
            </a:r>
            <a:r>
              <a:rPr lang="en-US" sz="1200" b="1" dirty="0">
                <a:effectLst/>
                <a:highlight>
                  <a:srgbClr val="FFFF00"/>
                </a:highlight>
                <a:latin typeface="Cambria" panose="02040503050406030204" pitchFamily="18" charset="0"/>
                <a:ea typeface="Cambria" panose="02040503050406030204" pitchFamily="18" charset="0"/>
                <a:cs typeface="Cambria" panose="02040503050406030204" pitchFamily="18" charset="0"/>
              </a:rPr>
              <a:t>Joint Terrorism Task Force overview; JTTF Coordinator, Earl Asato </a:t>
            </a:r>
            <a:endParaRPr lang="en-US" sz="1400" b="1" dirty="0">
              <a:effectLst/>
              <a:highlight>
                <a:srgbClr val="FFFF00"/>
              </a:highligh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i="1" dirty="0">
                <a:effectLst/>
                <a:latin typeface="Cambria" panose="02040503050406030204" pitchFamily="18" charset="0"/>
                <a:ea typeface="Cambria" panose="02040503050406030204" pitchFamily="18" charset="0"/>
                <a:cs typeface="Cambria" panose="02040503050406030204" pitchFamily="18" charset="0"/>
              </a:rPr>
              <a:t>14:30	Break</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14:45	Introduction to the new state Department of Law Enforcement; Director, Jordan Lowe</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i="1" dirty="0">
                <a:effectLst/>
                <a:latin typeface="Cambria" panose="02040503050406030204" pitchFamily="18" charset="0"/>
                <a:ea typeface="Cambria" panose="02040503050406030204" pitchFamily="18" charset="0"/>
                <a:cs typeface="Cambria" panose="02040503050406030204" pitchFamily="18" charset="0"/>
              </a:rPr>
              <a:t>15:15	Open Discussion</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15:45	Closing Comments, Administrator Frank Pace</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i="1" dirty="0">
                <a:effectLst/>
                <a:latin typeface="Cambria" panose="02040503050406030204" pitchFamily="18" charset="0"/>
                <a:ea typeface="Cambria" panose="02040503050406030204" pitchFamily="18" charset="0"/>
                <a:cs typeface="Cambria" panose="02040503050406030204" pitchFamily="18" charset="0"/>
              </a:rPr>
              <a:t>16:00	Adjourn</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R="0" lvl="0" algn="just">
              <a:lnSpc>
                <a:spcPct val="150000"/>
              </a:lnSpc>
              <a:spcBef>
                <a:spcPts val="0"/>
              </a:spcBef>
              <a:spcAft>
                <a:spcPts val="0"/>
              </a:spcAft>
            </a:pPr>
            <a:endParaRPr lang="en-US" sz="2000" b="1" cap="all"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1555751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a:extLst>
              <a:ext uri="{FF2B5EF4-FFF2-40B4-BE49-F238E27FC236}">
                <a16:creationId xmlns:a16="http://schemas.microsoft.com/office/drawing/2014/main" id="{D2C97C0E-65D2-4C5B-A5AF-54C9A5E790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54317"/>
          <a:stretch>
            <a:fillRect/>
          </a:stretch>
        </p:blipFill>
        <p:spPr bwMode="auto">
          <a:xfrm>
            <a:off x="-595" y="-20239"/>
            <a:ext cx="9144000" cy="96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C1C3D11-C18A-4865-9DE9-6D0834DFDA16}"/>
              </a:ext>
            </a:extLst>
          </p:cNvPr>
          <p:cNvSpPr txBox="1"/>
          <p:nvPr/>
        </p:nvSpPr>
        <p:spPr>
          <a:xfrm>
            <a:off x="345743" y="312495"/>
            <a:ext cx="8125300" cy="369332"/>
          </a:xfrm>
          <a:prstGeom prst="rect">
            <a:avLst/>
          </a:prstGeom>
          <a:noFill/>
        </p:spPr>
        <p:txBody>
          <a:bodyPr wrap="square" rtlCol="0">
            <a:spAutoFit/>
          </a:bodyPr>
          <a:lstStyle/>
          <a:p>
            <a:r>
              <a:rPr lang="en-US" u="sng" spc="600" dirty="0">
                <a:solidFill>
                  <a:schemeClr val="bg1"/>
                </a:solidFill>
              </a:rPr>
              <a:t>OHS | Administrator Pace</a:t>
            </a:r>
          </a:p>
        </p:txBody>
      </p:sp>
      <p:sp>
        <p:nvSpPr>
          <p:cNvPr id="45" name="Slide Number Placeholder 1">
            <a:extLst>
              <a:ext uri="{FF2B5EF4-FFF2-40B4-BE49-F238E27FC236}">
                <a16:creationId xmlns:a16="http://schemas.microsoft.com/office/drawing/2014/main" id="{682D5BD0-E09E-4A01-BD95-D3BB12254242}"/>
              </a:ext>
            </a:extLst>
          </p:cNvPr>
          <p:cNvSpPr txBox="1">
            <a:spLocks/>
          </p:cNvSpPr>
          <p:nvPr/>
        </p:nvSpPr>
        <p:spPr>
          <a:xfrm>
            <a:off x="6696347" y="649668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9" name="Footer Placeholder 4">
            <a:extLst>
              <a:ext uri="{FF2B5EF4-FFF2-40B4-BE49-F238E27FC236}">
                <a16:creationId xmlns:a16="http://schemas.microsoft.com/office/drawing/2014/main" id="{01BC639C-002E-4FBE-BEF7-AB147746BD03}"/>
              </a:ext>
            </a:extLst>
          </p:cNvPr>
          <p:cNvSpPr txBox="1">
            <a:spLocks/>
          </p:cNvSpPr>
          <p:nvPr/>
        </p:nvSpPr>
        <p:spPr>
          <a:xfrm>
            <a:off x="3123605" y="-68505"/>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r>
              <a:rPr lang="en-US" sz="1100" b="1" dirty="0">
                <a:solidFill>
                  <a:srgbClr val="008000"/>
                </a:solidFill>
              </a:rPr>
              <a:t>UNCLASSIFIED</a:t>
            </a:r>
            <a:endParaRPr lang="en-US" sz="1100" dirty="0">
              <a:solidFill>
                <a:prstClr val="black">
                  <a:tint val="75000"/>
                </a:prstClr>
              </a:solidFill>
            </a:endParaRPr>
          </a:p>
        </p:txBody>
      </p:sp>
      <p:sp>
        <p:nvSpPr>
          <p:cNvPr id="60" name="Footer Placeholder 4">
            <a:extLst>
              <a:ext uri="{FF2B5EF4-FFF2-40B4-BE49-F238E27FC236}">
                <a16:creationId xmlns:a16="http://schemas.microsoft.com/office/drawing/2014/main" id="{CA6BC8E3-1AFC-46F0-A34C-E26BD3EF6747}"/>
              </a:ext>
            </a:extLst>
          </p:cNvPr>
          <p:cNvSpPr txBox="1">
            <a:spLocks/>
          </p:cNvSpPr>
          <p:nvPr/>
        </p:nvSpPr>
        <p:spPr>
          <a:xfrm>
            <a:off x="3446501" y="6561527"/>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r>
              <a:rPr lang="en-US" sz="1100" b="1" dirty="0">
                <a:solidFill>
                  <a:srgbClr val="008000"/>
                </a:solidFill>
              </a:rPr>
              <a:t>UNCLASSIFIED</a:t>
            </a:r>
            <a:endParaRPr lang="en-US" sz="1100" dirty="0">
              <a:solidFill>
                <a:prstClr val="black">
                  <a:tint val="75000"/>
                </a:prstClr>
              </a:solidFill>
            </a:endParaRPr>
          </a:p>
        </p:txBody>
      </p:sp>
      <p:sp>
        <p:nvSpPr>
          <p:cNvPr id="3" name="TextBox 2">
            <a:extLst>
              <a:ext uri="{FF2B5EF4-FFF2-40B4-BE49-F238E27FC236}">
                <a16:creationId xmlns:a16="http://schemas.microsoft.com/office/drawing/2014/main" id="{562F077E-0DD0-CF37-F8EC-B7F8B5D2E725}"/>
              </a:ext>
            </a:extLst>
          </p:cNvPr>
          <p:cNvSpPr txBox="1"/>
          <p:nvPr/>
        </p:nvSpPr>
        <p:spPr>
          <a:xfrm>
            <a:off x="72604" y="2026376"/>
            <a:ext cx="9134271"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a:effectLst/>
                <a:ea typeface="Cambria" panose="02040503050406030204" pitchFamily="18" charset="0"/>
                <a:cs typeface="Cambria" panose="02040503050406030204" pitchFamily="18" charset="0"/>
              </a:rPr>
              <a:t>Joint Terrorism Task Force overview</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800" dirty="0">
              <a:effectLst/>
              <a:ea typeface="Cambria" panose="02040503050406030204" pitchFamily="18" charset="0"/>
              <a:cs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effectLst/>
                <a:ea typeface="Cambria" panose="02040503050406030204" pitchFamily="18" charset="0"/>
                <a:cs typeface="Cambria" panose="02040503050406030204" pitchFamily="18" charset="0"/>
              </a:rPr>
              <a:t>JTTF Coordinator, Earl Asato </a:t>
            </a:r>
          </a:p>
        </p:txBody>
      </p:sp>
    </p:spTree>
    <p:extLst>
      <p:ext uri="{BB962C8B-B14F-4D97-AF65-F5344CB8AC3E}">
        <p14:creationId xmlns:p14="http://schemas.microsoft.com/office/powerpoint/2010/main" val="154063821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a:extLst>
              <a:ext uri="{FF2B5EF4-FFF2-40B4-BE49-F238E27FC236}">
                <a16:creationId xmlns:a16="http://schemas.microsoft.com/office/drawing/2014/main" id="{D2C97C0E-65D2-4C5B-A5AF-54C9A5E790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54317"/>
          <a:stretch>
            <a:fillRect/>
          </a:stretch>
        </p:blipFill>
        <p:spPr bwMode="auto">
          <a:xfrm>
            <a:off x="-595" y="-20239"/>
            <a:ext cx="9144000" cy="96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C1C3D11-C18A-4865-9DE9-6D0834DFDA16}"/>
              </a:ext>
            </a:extLst>
          </p:cNvPr>
          <p:cNvSpPr txBox="1"/>
          <p:nvPr/>
        </p:nvSpPr>
        <p:spPr>
          <a:xfrm>
            <a:off x="345743" y="312495"/>
            <a:ext cx="8125300" cy="369332"/>
          </a:xfrm>
          <a:prstGeom prst="rect">
            <a:avLst/>
          </a:prstGeom>
          <a:noFill/>
        </p:spPr>
        <p:txBody>
          <a:bodyPr wrap="square" rtlCol="0">
            <a:spAutoFit/>
          </a:bodyPr>
          <a:lstStyle/>
          <a:p>
            <a:r>
              <a:rPr lang="en-US" u="sng" spc="600" dirty="0">
                <a:solidFill>
                  <a:schemeClr val="bg1"/>
                </a:solidFill>
              </a:rPr>
              <a:t>OHS | Agenda</a:t>
            </a:r>
          </a:p>
        </p:txBody>
      </p:sp>
      <p:sp>
        <p:nvSpPr>
          <p:cNvPr id="45" name="Slide Number Placeholder 1">
            <a:extLst>
              <a:ext uri="{FF2B5EF4-FFF2-40B4-BE49-F238E27FC236}">
                <a16:creationId xmlns:a16="http://schemas.microsoft.com/office/drawing/2014/main" id="{682D5BD0-E09E-4A01-BD95-D3BB12254242}"/>
              </a:ext>
            </a:extLst>
          </p:cNvPr>
          <p:cNvSpPr txBox="1">
            <a:spLocks/>
          </p:cNvSpPr>
          <p:nvPr/>
        </p:nvSpPr>
        <p:spPr>
          <a:xfrm>
            <a:off x="6696347" y="649668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9" name="Footer Placeholder 4">
            <a:extLst>
              <a:ext uri="{FF2B5EF4-FFF2-40B4-BE49-F238E27FC236}">
                <a16:creationId xmlns:a16="http://schemas.microsoft.com/office/drawing/2014/main" id="{01BC639C-002E-4FBE-BEF7-AB147746BD03}"/>
              </a:ext>
            </a:extLst>
          </p:cNvPr>
          <p:cNvSpPr txBox="1">
            <a:spLocks/>
          </p:cNvSpPr>
          <p:nvPr/>
        </p:nvSpPr>
        <p:spPr>
          <a:xfrm>
            <a:off x="3123605" y="-68505"/>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r>
              <a:rPr lang="en-US" sz="1100" b="1" dirty="0">
                <a:solidFill>
                  <a:srgbClr val="008000"/>
                </a:solidFill>
              </a:rPr>
              <a:t>UNCLASSIFIED</a:t>
            </a:r>
            <a:endParaRPr lang="en-US" sz="1100" dirty="0">
              <a:solidFill>
                <a:prstClr val="black">
                  <a:tint val="75000"/>
                </a:prstClr>
              </a:solidFill>
            </a:endParaRPr>
          </a:p>
        </p:txBody>
      </p:sp>
      <p:sp>
        <p:nvSpPr>
          <p:cNvPr id="60" name="Footer Placeholder 4">
            <a:extLst>
              <a:ext uri="{FF2B5EF4-FFF2-40B4-BE49-F238E27FC236}">
                <a16:creationId xmlns:a16="http://schemas.microsoft.com/office/drawing/2014/main" id="{CA6BC8E3-1AFC-46F0-A34C-E26BD3EF6747}"/>
              </a:ext>
            </a:extLst>
          </p:cNvPr>
          <p:cNvSpPr txBox="1">
            <a:spLocks/>
          </p:cNvSpPr>
          <p:nvPr/>
        </p:nvSpPr>
        <p:spPr>
          <a:xfrm>
            <a:off x="3446501" y="6561527"/>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r>
              <a:rPr lang="en-US" sz="1100" b="1" dirty="0">
                <a:solidFill>
                  <a:srgbClr val="008000"/>
                </a:solidFill>
              </a:rPr>
              <a:t>UNCLASSIFIED</a:t>
            </a:r>
            <a:endParaRPr lang="en-US" sz="1100" dirty="0">
              <a:solidFill>
                <a:prstClr val="black">
                  <a:tint val="75000"/>
                </a:prstClr>
              </a:solidFill>
            </a:endParaRPr>
          </a:p>
        </p:txBody>
      </p:sp>
      <p:sp>
        <p:nvSpPr>
          <p:cNvPr id="4" name="TextBox 3">
            <a:extLst>
              <a:ext uri="{FF2B5EF4-FFF2-40B4-BE49-F238E27FC236}">
                <a16:creationId xmlns:a16="http://schemas.microsoft.com/office/drawing/2014/main" id="{4B6A318B-DBDC-72F3-2678-DC2CEA5AE4D8}"/>
              </a:ext>
            </a:extLst>
          </p:cNvPr>
          <p:cNvSpPr txBox="1"/>
          <p:nvPr/>
        </p:nvSpPr>
        <p:spPr>
          <a:xfrm>
            <a:off x="691022" y="1014561"/>
            <a:ext cx="8406557" cy="5061386"/>
          </a:xfrm>
          <a:prstGeom prst="rect">
            <a:avLst/>
          </a:prstGeom>
          <a:noFill/>
        </p:spPr>
        <p:txBody>
          <a:bodyPr wrap="square" rtlCol="0">
            <a:spAutoFit/>
          </a:bodyPr>
          <a:lstStyle/>
          <a:p>
            <a:pPr algn="just"/>
            <a:endParaRPr lang="en-US" sz="3200" dirty="0">
              <a:solidFill>
                <a:prstClr val="white"/>
              </a:solidFill>
              <a:latin typeface="News Gothic MT"/>
            </a:endParaRPr>
          </a:p>
          <a:p>
            <a:pPr marL="1371600" marR="0" indent="-1371600">
              <a:spcBef>
                <a:spcPts val="0"/>
              </a:spcBef>
              <a:spcAft>
                <a:spcPts val="0"/>
              </a:spcAft>
              <a:tabLst>
                <a:tab pos="685800" algn="l"/>
                <a:tab pos="1028700" algn="l"/>
              </a:tabLst>
            </a:pPr>
            <a:r>
              <a:rPr lang="en-US" sz="1200" b="1" i="1" dirty="0">
                <a:effectLst/>
                <a:latin typeface="Cambria" panose="02040503050406030204" pitchFamily="18" charset="0"/>
                <a:ea typeface="Cambria" panose="02040503050406030204" pitchFamily="18" charset="0"/>
                <a:cs typeface="Cambria" panose="02040503050406030204" pitchFamily="18" charset="0"/>
              </a:rPr>
              <a:t>08:00	Networking </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08:30	Welcome, Administrative Remarks, Event Overview; Administrator Frank Pace</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08:45	Threat Overview – Hawaii Statewide Threat Assessment; Criminal Intelligence Analyst, Molly Smith</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09:15	Office of Homeland Security </a:t>
            </a:r>
            <a:r>
              <a:rPr lang="en-US" sz="1200" b="1" dirty="0">
                <a:latin typeface="Cambria" panose="02040503050406030204" pitchFamily="18" charset="0"/>
                <a:ea typeface="Cambria" panose="02040503050406030204" pitchFamily="18" charset="0"/>
                <a:cs typeface="Cambria" panose="02040503050406030204" pitchFamily="18" charset="0"/>
              </a:rPr>
              <a:t>I</a:t>
            </a:r>
            <a:r>
              <a:rPr lang="en-US" sz="1200" b="1" dirty="0">
                <a:effectLst/>
                <a:latin typeface="Cambria" panose="02040503050406030204" pitchFamily="18" charset="0"/>
                <a:ea typeface="Cambria" panose="02040503050406030204" pitchFamily="18" charset="0"/>
                <a:cs typeface="Cambria" panose="02040503050406030204" pitchFamily="18" charset="0"/>
              </a:rPr>
              <a:t>nitiatives; Planning and Operations Chief, Jimmie Collins</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742950" marR="0" lvl="1" indent="-285750">
              <a:spcBef>
                <a:spcPts val="0"/>
              </a:spcBef>
              <a:spcAft>
                <a:spcPts val="0"/>
              </a:spcAft>
              <a:buFont typeface="Courier New" panose="02070309020205020404" pitchFamily="49" charset="0"/>
              <a:buChar char="o"/>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Near Term Planning Priorities </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742950" marR="0" lvl="1" indent="-285750">
              <a:spcBef>
                <a:spcPts val="0"/>
              </a:spcBef>
              <a:spcAft>
                <a:spcPts val="0"/>
              </a:spcAft>
              <a:buFont typeface="Courier New" panose="02070309020205020404" pitchFamily="49" charset="0"/>
              <a:buChar char="o"/>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Annual Homeland Security Summit </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742950" marR="0" lvl="1" indent="-285750">
              <a:spcBef>
                <a:spcPts val="0"/>
              </a:spcBef>
              <a:spcAft>
                <a:spcPts val="0"/>
              </a:spcAft>
              <a:buFont typeface="Courier New" panose="02070309020205020404" pitchFamily="49" charset="0"/>
              <a:buChar char="o"/>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Defense Community Infrastructure Pilot Program</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742950" marR="0" lvl="1" indent="-285750">
              <a:spcBef>
                <a:spcPts val="0"/>
              </a:spcBef>
              <a:spcAft>
                <a:spcPts val="0"/>
              </a:spcAft>
              <a:buFont typeface="Courier New" panose="02070309020205020404" pitchFamily="49" charset="0"/>
              <a:buChar char="o"/>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Critical Infrastructure Assessment Cadre </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742950" marR="0" lvl="1" indent="-285750">
              <a:spcBef>
                <a:spcPts val="0"/>
              </a:spcBef>
              <a:spcAft>
                <a:spcPts val="0"/>
              </a:spcAft>
              <a:buFont typeface="Courier New" panose="02070309020205020404" pitchFamily="49" charset="0"/>
              <a:buChar char="o"/>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Calendar of Events</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i="1" dirty="0">
                <a:effectLst/>
                <a:latin typeface="Cambria" panose="02040503050406030204" pitchFamily="18" charset="0"/>
                <a:ea typeface="Cambria" panose="02040503050406030204" pitchFamily="18" charset="0"/>
                <a:cs typeface="Cambria" panose="02040503050406030204" pitchFamily="18" charset="0"/>
              </a:rPr>
              <a:t>10:00	Break</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10:15 	Honolulu Police Department Cyber Crime Unit; Detective Thomas (Tommy) </a:t>
            </a:r>
            <a:r>
              <a:rPr lang="en-US" sz="1200" b="1" dirty="0" err="1">
                <a:effectLst/>
                <a:latin typeface="Cambria" panose="02040503050406030204" pitchFamily="18" charset="0"/>
                <a:ea typeface="Cambria" panose="02040503050406030204" pitchFamily="18" charset="0"/>
                <a:cs typeface="Cambria" panose="02040503050406030204" pitchFamily="18" charset="0"/>
              </a:rPr>
              <a:t>Iinuma</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11:00	Targeted Violence Prevention; UHWO Behavior Intervention Team Chair, Beverly Baligad</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i="1" dirty="0">
                <a:effectLst/>
                <a:latin typeface="Cambria" panose="02040503050406030204" pitchFamily="18" charset="0"/>
                <a:ea typeface="Cambria" panose="02040503050406030204" pitchFamily="18" charset="0"/>
                <a:cs typeface="Cambria" panose="02040503050406030204" pitchFamily="18" charset="0"/>
              </a:rPr>
              <a:t>11:45	Lunch Break</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13:00	Port resiliency and the Port Restoration Task Force; Hawaii Emergency Management Agency Administrator, James Barros</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13:45	Joint Terrorism Task Force overview; JTTF Coordinator, Earl Asato </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i="1" dirty="0">
                <a:effectLst/>
                <a:latin typeface="Cambria" panose="02040503050406030204" pitchFamily="18" charset="0"/>
                <a:ea typeface="Cambria" panose="02040503050406030204" pitchFamily="18" charset="0"/>
                <a:cs typeface="Cambria" panose="02040503050406030204" pitchFamily="18" charset="0"/>
              </a:rPr>
              <a:t>14:30	</a:t>
            </a:r>
            <a:r>
              <a:rPr lang="en-US" sz="1200" b="1" i="1" dirty="0">
                <a:effectLst/>
                <a:highlight>
                  <a:srgbClr val="FFFF00"/>
                </a:highlight>
                <a:latin typeface="Cambria" panose="02040503050406030204" pitchFamily="18" charset="0"/>
                <a:ea typeface="Cambria" panose="02040503050406030204" pitchFamily="18" charset="0"/>
                <a:cs typeface="Cambria" panose="02040503050406030204" pitchFamily="18" charset="0"/>
              </a:rPr>
              <a:t>Break</a:t>
            </a:r>
            <a:endParaRPr lang="en-US" sz="1400" b="1" dirty="0">
              <a:effectLst/>
              <a:highlight>
                <a:srgbClr val="FFFF00"/>
              </a:highligh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14:45	Introduction to the new state Department of Law Enforcement; Director, Jordan Lowe</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i="1" dirty="0">
                <a:effectLst/>
                <a:latin typeface="Cambria" panose="02040503050406030204" pitchFamily="18" charset="0"/>
                <a:ea typeface="Cambria" panose="02040503050406030204" pitchFamily="18" charset="0"/>
                <a:cs typeface="Cambria" panose="02040503050406030204" pitchFamily="18" charset="0"/>
              </a:rPr>
              <a:t>15:15	Open Discussion</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15:45	Closing Comments, Administrator Frank Pace</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i="1" dirty="0">
                <a:effectLst/>
                <a:latin typeface="Cambria" panose="02040503050406030204" pitchFamily="18" charset="0"/>
                <a:ea typeface="Cambria" panose="02040503050406030204" pitchFamily="18" charset="0"/>
                <a:cs typeface="Cambria" panose="02040503050406030204" pitchFamily="18" charset="0"/>
              </a:rPr>
              <a:t>16:00	Adjourn</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R="0" lvl="0" algn="just">
              <a:lnSpc>
                <a:spcPct val="150000"/>
              </a:lnSpc>
              <a:spcBef>
                <a:spcPts val="0"/>
              </a:spcBef>
              <a:spcAft>
                <a:spcPts val="0"/>
              </a:spcAft>
            </a:pPr>
            <a:endParaRPr lang="en-US" sz="2000" b="1" cap="all"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4678322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a:extLst>
              <a:ext uri="{FF2B5EF4-FFF2-40B4-BE49-F238E27FC236}">
                <a16:creationId xmlns:a16="http://schemas.microsoft.com/office/drawing/2014/main" id="{D2C97C0E-65D2-4C5B-A5AF-54C9A5E790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54317"/>
          <a:stretch>
            <a:fillRect/>
          </a:stretch>
        </p:blipFill>
        <p:spPr bwMode="auto">
          <a:xfrm>
            <a:off x="-595" y="-20239"/>
            <a:ext cx="9144000" cy="96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C1C3D11-C18A-4865-9DE9-6D0834DFDA16}"/>
              </a:ext>
            </a:extLst>
          </p:cNvPr>
          <p:cNvSpPr txBox="1"/>
          <p:nvPr/>
        </p:nvSpPr>
        <p:spPr>
          <a:xfrm>
            <a:off x="345743" y="312495"/>
            <a:ext cx="8125300" cy="369332"/>
          </a:xfrm>
          <a:prstGeom prst="rect">
            <a:avLst/>
          </a:prstGeom>
          <a:noFill/>
        </p:spPr>
        <p:txBody>
          <a:bodyPr wrap="square" rtlCol="0">
            <a:spAutoFit/>
          </a:bodyPr>
          <a:lstStyle/>
          <a:p>
            <a:r>
              <a:rPr lang="en-US" u="sng" spc="600" dirty="0">
                <a:solidFill>
                  <a:schemeClr val="bg1"/>
                </a:solidFill>
              </a:rPr>
              <a:t>OHS | Agenda</a:t>
            </a:r>
          </a:p>
        </p:txBody>
      </p:sp>
      <p:sp>
        <p:nvSpPr>
          <p:cNvPr id="45" name="Slide Number Placeholder 1">
            <a:extLst>
              <a:ext uri="{FF2B5EF4-FFF2-40B4-BE49-F238E27FC236}">
                <a16:creationId xmlns:a16="http://schemas.microsoft.com/office/drawing/2014/main" id="{682D5BD0-E09E-4A01-BD95-D3BB12254242}"/>
              </a:ext>
            </a:extLst>
          </p:cNvPr>
          <p:cNvSpPr txBox="1">
            <a:spLocks/>
          </p:cNvSpPr>
          <p:nvPr/>
        </p:nvSpPr>
        <p:spPr>
          <a:xfrm>
            <a:off x="6696347" y="649668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9" name="Footer Placeholder 4">
            <a:extLst>
              <a:ext uri="{FF2B5EF4-FFF2-40B4-BE49-F238E27FC236}">
                <a16:creationId xmlns:a16="http://schemas.microsoft.com/office/drawing/2014/main" id="{01BC639C-002E-4FBE-BEF7-AB147746BD03}"/>
              </a:ext>
            </a:extLst>
          </p:cNvPr>
          <p:cNvSpPr txBox="1">
            <a:spLocks/>
          </p:cNvSpPr>
          <p:nvPr/>
        </p:nvSpPr>
        <p:spPr>
          <a:xfrm>
            <a:off x="3123605" y="-68505"/>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r>
              <a:rPr lang="en-US" sz="1100" b="1" dirty="0">
                <a:solidFill>
                  <a:srgbClr val="008000"/>
                </a:solidFill>
              </a:rPr>
              <a:t>UNCLASSIFIED</a:t>
            </a:r>
            <a:endParaRPr lang="en-US" sz="1100" dirty="0">
              <a:solidFill>
                <a:prstClr val="black">
                  <a:tint val="75000"/>
                </a:prstClr>
              </a:solidFill>
            </a:endParaRPr>
          </a:p>
        </p:txBody>
      </p:sp>
      <p:sp>
        <p:nvSpPr>
          <p:cNvPr id="60" name="Footer Placeholder 4">
            <a:extLst>
              <a:ext uri="{FF2B5EF4-FFF2-40B4-BE49-F238E27FC236}">
                <a16:creationId xmlns:a16="http://schemas.microsoft.com/office/drawing/2014/main" id="{CA6BC8E3-1AFC-46F0-A34C-E26BD3EF6747}"/>
              </a:ext>
            </a:extLst>
          </p:cNvPr>
          <p:cNvSpPr txBox="1">
            <a:spLocks/>
          </p:cNvSpPr>
          <p:nvPr/>
        </p:nvSpPr>
        <p:spPr>
          <a:xfrm>
            <a:off x="3446501" y="6561527"/>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r>
              <a:rPr lang="en-US" sz="1100" b="1" dirty="0">
                <a:solidFill>
                  <a:srgbClr val="008000"/>
                </a:solidFill>
              </a:rPr>
              <a:t>UNCLASSIFIED</a:t>
            </a:r>
            <a:endParaRPr lang="en-US" sz="1100" dirty="0">
              <a:solidFill>
                <a:prstClr val="black">
                  <a:tint val="75000"/>
                </a:prstClr>
              </a:solidFill>
            </a:endParaRPr>
          </a:p>
        </p:txBody>
      </p:sp>
      <p:sp>
        <p:nvSpPr>
          <p:cNvPr id="4" name="TextBox 3">
            <a:extLst>
              <a:ext uri="{FF2B5EF4-FFF2-40B4-BE49-F238E27FC236}">
                <a16:creationId xmlns:a16="http://schemas.microsoft.com/office/drawing/2014/main" id="{4B6A318B-DBDC-72F3-2678-DC2CEA5AE4D8}"/>
              </a:ext>
            </a:extLst>
          </p:cNvPr>
          <p:cNvSpPr txBox="1"/>
          <p:nvPr/>
        </p:nvSpPr>
        <p:spPr>
          <a:xfrm>
            <a:off x="691022" y="1014561"/>
            <a:ext cx="8406557" cy="5061386"/>
          </a:xfrm>
          <a:prstGeom prst="rect">
            <a:avLst/>
          </a:prstGeom>
          <a:noFill/>
        </p:spPr>
        <p:txBody>
          <a:bodyPr wrap="square" rtlCol="0">
            <a:spAutoFit/>
          </a:bodyPr>
          <a:lstStyle/>
          <a:p>
            <a:pPr algn="just"/>
            <a:endParaRPr lang="en-US" sz="3200" dirty="0">
              <a:solidFill>
                <a:prstClr val="white"/>
              </a:solidFill>
              <a:latin typeface="News Gothic MT"/>
            </a:endParaRPr>
          </a:p>
          <a:p>
            <a:pPr marL="1371600" marR="0" indent="-1371600">
              <a:spcBef>
                <a:spcPts val="0"/>
              </a:spcBef>
              <a:spcAft>
                <a:spcPts val="0"/>
              </a:spcAft>
              <a:tabLst>
                <a:tab pos="685800" algn="l"/>
                <a:tab pos="1028700" algn="l"/>
              </a:tabLst>
            </a:pPr>
            <a:r>
              <a:rPr lang="en-US" sz="1200" b="1" i="1" dirty="0">
                <a:effectLst/>
                <a:latin typeface="Cambria" panose="02040503050406030204" pitchFamily="18" charset="0"/>
                <a:ea typeface="Cambria" panose="02040503050406030204" pitchFamily="18" charset="0"/>
                <a:cs typeface="Cambria" panose="02040503050406030204" pitchFamily="18" charset="0"/>
              </a:rPr>
              <a:t>08:00	Networking </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08:30	Welcome, Administrative Remarks, Event Overview; Administrator Frank Pace</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08:45	Threat Overview – Hawaii Statewide Threat Assessment; Criminal Intelligence Analyst, Molly Smith</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09:15	Office of Homeland Security </a:t>
            </a:r>
            <a:r>
              <a:rPr lang="en-US" sz="1200" b="1" dirty="0">
                <a:latin typeface="Cambria" panose="02040503050406030204" pitchFamily="18" charset="0"/>
                <a:ea typeface="Cambria" panose="02040503050406030204" pitchFamily="18" charset="0"/>
                <a:cs typeface="Cambria" panose="02040503050406030204" pitchFamily="18" charset="0"/>
              </a:rPr>
              <a:t>I</a:t>
            </a:r>
            <a:r>
              <a:rPr lang="en-US" sz="1200" b="1" dirty="0">
                <a:effectLst/>
                <a:latin typeface="Cambria" panose="02040503050406030204" pitchFamily="18" charset="0"/>
                <a:ea typeface="Cambria" panose="02040503050406030204" pitchFamily="18" charset="0"/>
                <a:cs typeface="Cambria" panose="02040503050406030204" pitchFamily="18" charset="0"/>
              </a:rPr>
              <a:t>nitiatives; Planning and Operations Chief, Jimmie Collins</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742950" marR="0" lvl="1" indent="-285750">
              <a:spcBef>
                <a:spcPts val="0"/>
              </a:spcBef>
              <a:spcAft>
                <a:spcPts val="0"/>
              </a:spcAft>
              <a:buFont typeface="Courier New" panose="02070309020205020404" pitchFamily="49" charset="0"/>
              <a:buChar char="o"/>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Near Term Planning Priorities </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742950" marR="0" lvl="1" indent="-285750">
              <a:spcBef>
                <a:spcPts val="0"/>
              </a:spcBef>
              <a:spcAft>
                <a:spcPts val="0"/>
              </a:spcAft>
              <a:buFont typeface="Courier New" panose="02070309020205020404" pitchFamily="49" charset="0"/>
              <a:buChar char="o"/>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Annual Homeland Security Summit </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742950" marR="0" lvl="1" indent="-285750">
              <a:spcBef>
                <a:spcPts val="0"/>
              </a:spcBef>
              <a:spcAft>
                <a:spcPts val="0"/>
              </a:spcAft>
              <a:buFont typeface="Courier New" panose="02070309020205020404" pitchFamily="49" charset="0"/>
              <a:buChar char="o"/>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Defense Community Infrastructure Pilot Program</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742950" marR="0" lvl="1" indent="-285750">
              <a:spcBef>
                <a:spcPts val="0"/>
              </a:spcBef>
              <a:spcAft>
                <a:spcPts val="0"/>
              </a:spcAft>
              <a:buFont typeface="Courier New" panose="02070309020205020404" pitchFamily="49" charset="0"/>
              <a:buChar char="o"/>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Critical Infrastructure Assessment Cadre </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742950" marR="0" lvl="1" indent="-285750">
              <a:spcBef>
                <a:spcPts val="0"/>
              </a:spcBef>
              <a:spcAft>
                <a:spcPts val="0"/>
              </a:spcAft>
              <a:buFont typeface="Courier New" panose="02070309020205020404" pitchFamily="49" charset="0"/>
              <a:buChar char="o"/>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Calendar of Events</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i="1" dirty="0">
                <a:effectLst/>
                <a:latin typeface="Cambria" panose="02040503050406030204" pitchFamily="18" charset="0"/>
                <a:ea typeface="Cambria" panose="02040503050406030204" pitchFamily="18" charset="0"/>
                <a:cs typeface="Cambria" panose="02040503050406030204" pitchFamily="18" charset="0"/>
              </a:rPr>
              <a:t>10:00	Break</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10:15 	Honolulu Police Department Cyber Crime Unit; Detective Thomas (Tommy) </a:t>
            </a:r>
            <a:r>
              <a:rPr lang="en-US" sz="1200" b="1" dirty="0" err="1">
                <a:effectLst/>
                <a:latin typeface="Cambria" panose="02040503050406030204" pitchFamily="18" charset="0"/>
                <a:ea typeface="Cambria" panose="02040503050406030204" pitchFamily="18" charset="0"/>
                <a:cs typeface="Cambria" panose="02040503050406030204" pitchFamily="18" charset="0"/>
              </a:rPr>
              <a:t>Iinuma</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11:00	Targeted Violence Prevention; UHWO Behavior Intervention Team Chair, Beverly Baligad</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i="1" dirty="0">
                <a:effectLst/>
                <a:latin typeface="Cambria" panose="02040503050406030204" pitchFamily="18" charset="0"/>
                <a:ea typeface="Cambria" panose="02040503050406030204" pitchFamily="18" charset="0"/>
                <a:cs typeface="Cambria" panose="02040503050406030204" pitchFamily="18" charset="0"/>
              </a:rPr>
              <a:t>11:45	Lunch Break</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13:00	Port resiliency and the Port Restoration Task Force; Hawaii Emergency Management Agency Administrator, James Barros</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13:45	Joint Terrorism Task Force overview; JTTF Coordinator, Earl Asato </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i="1" dirty="0">
                <a:effectLst/>
                <a:latin typeface="Cambria" panose="02040503050406030204" pitchFamily="18" charset="0"/>
                <a:ea typeface="Cambria" panose="02040503050406030204" pitchFamily="18" charset="0"/>
                <a:cs typeface="Cambria" panose="02040503050406030204" pitchFamily="18" charset="0"/>
              </a:rPr>
              <a:t>14:30	Break</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14:45	</a:t>
            </a:r>
            <a:r>
              <a:rPr lang="en-US" sz="1200" b="1" dirty="0">
                <a:effectLst/>
                <a:highlight>
                  <a:srgbClr val="FFFF00"/>
                </a:highlight>
                <a:latin typeface="Cambria" panose="02040503050406030204" pitchFamily="18" charset="0"/>
                <a:ea typeface="Cambria" panose="02040503050406030204" pitchFamily="18" charset="0"/>
                <a:cs typeface="Cambria" panose="02040503050406030204" pitchFamily="18" charset="0"/>
              </a:rPr>
              <a:t>Introduction to the new state Department of Law Enforcement; Director, Jordan Lowe</a:t>
            </a:r>
            <a:endParaRPr lang="en-US" sz="1400" b="1" dirty="0">
              <a:effectLst/>
              <a:highlight>
                <a:srgbClr val="FFFF00"/>
              </a:highligh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i="1" dirty="0">
                <a:effectLst/>
                <a:latin typeface="Cambria" panose="02040503050406030204" pitchFamily="18" charset="0"/>
                <a:ea typeface="Cambria" panose="02040503050406030204" pitchFamily="18" charset="0"/>
                <a:cs typeface="Cambria" panose="02040503050406030204" pitchFamily="18" charset="0"/>
              </a:rPr>
              <a:t>15:15	Open Discussion</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15:45	Closing Comments, Administrator Frank Pace</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i="1" dirty="0">
                <a:effectLst/>
                <a:latin typeface="Cambria" panose="02040503050406030204" pitchFamily="18" charset="0"/>
                <a:ea typeface="Cambria" panose="02040503050406030204" pitchFamily="18" charset="0"/>
                <a:cs typeface="Cambria" panose="02040503050406030204" pitchFamily="18" charset="0"/>
              </a:rPr>
              <a:t>16:00	Adjourn</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R="0" lvl="0" algn="just">
              <a:lnSpc>
                <a:spcPct val="150000"/>
              </a:lnSpc>
              <a:spcBef>
                <a:spcPts val="0"/>
              </a:spcBef>
              <a:spcAft>
                <a:spcPts val="0"/>
              </a:spcAft>
            </a:pPr>
            <a:endParaRPr lang="en-US" sz="2000" b="1" cap="all"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140026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5DFC849-4029-7A64-4D08-47E9C168E61E}"/>
              </a:ext>
            </a:extLst>
          </p:cNvPr>
          <p:cNvPicPr>
            <a:picLocks noChangeAspect="1"/>
          </p:cNvPicPr>
          <p:nvPr/>
        </p:nvPicPr>
        <p:blipFill>
          <a:blip r:embed="rId3">
            <a:alphaModFix amt="20000"/>
          </a:blip>
          <a:stretch>
            <a:fillRect/>
          </a:stretch>
        </p:blipFill>
        <p:spPr>
          <a:xfrm>
            <a:off x="-595" y="954509"/>
            <a:ext cx="9144000" cy="5903491"/>
          </a:xfrm>
          <a:prstGeom prst="rect">
            <a:avLst/>
          </a:prstGeom>
        </p:spPr>
      </p:pic>
      <p:pic>
        <p:nvPicPr>
          <p:cNvPr id="15362" name="Picture 4">
            <a:extLst>
              <a:ext uri="{FF2B5EF4-FFF2-40B4-BE49-F238E27FC236}">
                <a16:creationId xmlns:a16="http://schemas.microsoft.com/office/drawing/2014/main" id="{D2C97C0E-65D2-4C5B-A5AF-54C9A5E790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54317"/>
          <a:stretch>
            <a:fillRect/>
          </a:stretch>
        </p:blipFill>
        <p:spPr bwMode="auto">
          <a:xfrm>
            <a:off x="-595" y="-20239"/>
            <a:ext cx="9144000" cy="96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Slide Number Placeholder 1">
            <a:extLst>
              <a:ext uri="{FF2B5EF4-FFF2-40B4-BE49-F238E27FC236}">
                <a16:creationId xmlns:a16="http://schemas.microsoft.com/office/drawing/2014/main" id="{682D5BD0-E09E-4A01-BD95-D3BB12254242}"/>
              </a:ext>
            </a:extLst>
          </p:cNvPr>
          <p:cNvSpPr txBox="1">
            <a:spLocks/>
          </p:cNvSpPr>
          <p:nvPr/>
        </p:nvSpPr>
        <p:spPr>
          <a:xfrm>
            <a:off x="6696347" y="6496684"/>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Footer Placeholder 4">
            <a:extLst>
              <a:ext uri="{FF2B5EF4-FFF2-40B4-BE49-F238E27FC236}">
                <a16:creationId xmlns:a16="http://schemas.microsoft.com/office/drawing/2014/main" id="{2E59BB22-8E47-4691-B64E-31986992F970}"/>
              </a:ext>
            </a:extLst>
          </p:cNvPr>
          <p:cNvSpPr txBox="1">
            <a:spLocks/>
          </p:cNvSpPr>
          <p:nvPr/>
        </p:nvSpPr>
        <p:spPr>
          <a:xfrm>
            <a:off x="3" y="-68504"/>
            <a:ext cx="9143405"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8000"/>
                </a:solidFill>
                <a:effectLst/>
                <a:uLnTx/>
                <a:uFillTx/>
                <a:latin typeface="Calibri" panose="020F0502020204030204"/>
                <a:ea typeface="+mn-ea"/>
                <a:cs typeface="+mn-cs"/>
              </a:rPr>
              <a:t>UNCLASSIFIED//FOR OFFICIAL USE ONLY</a:t>
            </a:r>
            <a:endParaRPr kumimoji="0" lang="en-US" sz="11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0" name="Footer Placeholder 4">
            <a:extLst>
              <a:ext uri="{FF2B5EF4-FFF2-40B4-BE49-F238E27FC236}">
                <a16:creationId xmlns:a16="http://schemas.microsoft.com/office/drawing/2014/main" id="{084DA536-68F0-4E09-995C-E78A9F0CF9AC}"/>
              </a:ext>
            </a:extLst>
          </p:cNvPr>
          <p:cNvSpPr txBox="1">
            <a:spLocks/>
          </p:cNvSpPr>
          <p:nvPr/>
        </p:nvSpPr>
        <p:spPr>
          <a:xfrm>
            <a:off x="3" y="6561529"/>
            <a:ext cx="9143405"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8000"/>
                </a:solidFill>
                <a:effectLst/>
                <a:uLnTx/>
                <a:uFillTx/>
                <a:latin typeface="Calibri" panose="020F0502020204030204"/>
                <a:ea typeface="+mn-ea"/>
                <a:cs typeface="+mn-cs"/>
              </a:rPr>
              <a:t>UNCLASSIFIED//FOR OFFICIAL USE ONLY</a:t>
            </a:r>
            <a:endParaRPr kumimoji="0" lang="en-US" sz="11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2E73D87D-11A0-8B14-D174-B1E1DB8761B8}"/>
              </a:ext>
            </a:extLst>
          </p:cNvPr>
          <p:cNvSpPr txBox="1"/>
          <p:nvPr/>
        </p:nvSpPr>
        <p:spPr>
          <a:xfrm>
            <a:off x="118312" y="1722710"/>
            <a:ext cx="9025095" cy="258532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Hawai</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ʻ</a:t>
            </a:r>
            <a:r>
              <a:rPr kumimoji="0" lang="en-US" sz="1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 State Fusion Center recognizes that U.S. citizens have constitutionally protected rights to practice religion, assemble, speak, and petition. HSFC safeguards these rights under the U.S. Constitution and the Constitution of the State of Hawaii, and reports on only those activities where criminal activity occurs, or the potential use of incitement rhetoric could be used to instigate criminal activity.  Additionally, potential criminal activity conducted by certain member(s) of a group does not negate the constitutional rights of the group itself or its law-abiding participants to exercise their rights to practice religion, assemble, speak, or petition.  </a:t>
            </a:r>
          </a:p>
        </p:txBody>
      </p:sp>
      <p:sp>
        <p:nvSpPr>
          <p:cNvPr id="6" name="TextBox 5">
            <a:extLst>
              <a:ext uri="{FF2B5EF4-FFF2-40B4-BE49-F238E27FC236}">
                <a16:creationId xmlns:a16="http://schemas.microsoft.com/office/drawing/2014/main" id="{2ACFF539-6F98-06C0-9192-82E8C877C211}"/>
              </a:ext>
            </a:extLst>
          </p:cNvPr>
          <p:cNvSpPr txBox="1"/>
          <p:nvPr/>
        </p:nvSpPr>
        <p:spPr>
          <a:xfrm>
            <a:off x="158856" y="262805"/>
            <a:ext cx="761816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prstClr val="white"/>
                </a:solidFill>
                <a:effectLst/>
                <a:uLnTx/>
                <a:uFillTx/>
                <a:latin typeface="Calibri" panose="020F0502020204030204"/>
                <a:ea typeface="+mn-ea"/>
                <a:cs typeface="+mn-cs"/>
              </a:rPr>
              <a:t>HSFC | </a:t>
            </a:r>
            <a:r>
              <a:rPr kumimoji="0" lang="en-US" sz="2400" b="0" i="0" u="sng" strike="noStrike" kern="1200" cap="none" spc="300" normalizeH="0" baseline="0" noProof="0" dirty="0">
                <a:ln>
                  <a:noFill/>
                </a:ln>
                <a:solidFill>
                  <a:prstClr val="white"/>
                </a:solidFill>
                <a:effectLst/>
                <a:uLnTx/>
                <a:uFillTx/>
                <a:latin typeface="Calibri" panose="020F0502020204030204"/>
                <a:ea typeface="+mn-ea"/>
                <a:cs typeface="+mn-cs"/>
              </a:rPr>
              <a:t>Civil Rights Civil Liberties (CRCL)</a:t>
            </a:r>
          </a:p>
        </p:txBody>
      </p:sp>
    </p:spTree>
    <p:extLst>
      <p:ext uri="{BB962C8B-B14F-4D97-AF65-F5344CB8AC3E}">
        <p14:creationId xmlns:p14="http://schemas.microsoft.com/office/powerpoint/2010/main" val="30757161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a:extLst>
              <a:ext uri="{FF2B5EF4-FFF2-40B4-BE49-F238E27FC236}">
                <a16:creationId xmlns:a16="http://schemas.microsoft.com/office/drawing/2014/main" id="{D2C97C0E-65D2-4C5B-A5AF-54C9A5E790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54317"/>
          <a:stretch>
            <a:fillRect/>
          </a:stretch>
        </p:blipFill>
        <p:spPr bwMode="auto">
          <a:xfrm>
            <a:off x="-595" y="-20239"/>
            <a:ext cx="9144000" cy="96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C1C3D11-C18A-4865-9DE9-6D0834DFDA16}"/>
              </a:ext>
            </a:extLst>
          </p:cNvPr>
          <p:cNvSpPr txBox="1"/>
          <p:nvPr/>
        </p:nvSpPr>
        <p:spPr>
          <a:xfrm>
            <a:off x="345743" y="312495"/>
            <a:ext cx="8125300" cy="369332"/>
          </a:xfrm>
          <a:prstGeom prst="rect">
            <a:avLst/>
          </a:prstGeom>
          <a:noFill/>
        </p:spPr>
        <p:txBody>
          <a:bodyPr wrap="square" rtlCol="0">
            <a:spAutoFit/>
          </a:bodyPr>
          <a:lstStyle/>
          <a:p>
            <a:r>
              <a:rPr lang="en-US" u="sng" spc="600" dirty="0">
                <a:solidFill>
                  <a:schemeClr val="bg1"/>
                </a:solidFill>
              </a:rPr>
              <a:t>OHS | Administrator Pace</a:t>
            </a:r>
          </a:p>
        </p:txBody>
      </p:sp>
      <p:sp>
        <p:nvSpPr>
          <p:cNvPr id="45" name="Slide Number Placeholder 1">
            <a:extLst>
              <a:ext uri="{FF2B5EF4-FFF2-40B4-BE49-F238E27FC236}">
                <a16:creationId xmlns:a16="http://schemas.microsoft.com/office/drawing/2014/main" id="{682D5BD0-E09E-4A01-BD95-D3BB12254242}"/>
              </a:ext>
            </a:extLst>
          </p:cNvPr>
          <p:cNvSpPr txBox="1">
            <a:spLocks/>
          </p:cNvSpPr>
          <p:nvPr/>
        </p:nvSpPr>
        <p:spPr>
          <a:xfrm>
            <a:off x="6696347" y="649668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9" name="Footer Placeholder 4">
            <a:extLst>
              <a:ext uri="{FF2B5EF4-FFF2-40B4-BE49-F238E27FC236}">
                <a16:creationId xmlns:a16="http://schemas.microsoft.com/office/drawing/2014/main" id="{01BC639C-002E-4FBE-BEF7-AB147746BD03}"/>
              </a:ext>
            </a:extLst>
          </p:cNvPr>
          <p:cNvSpPr txBox="1">
            <a:spLocks/>
          </p:cNvSpPr>
          <p:nvPr/>
        </p:nvSpPr>
        <p:spPr>
          <a:xfrm>
            <a:off x="3123605" y="-68505"/>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r>
              <a:rPr lang="en-US" sz="1100" b="1" dirty="0">
                <a:solidFill>
                  <a:srgbClr val="008000"/>
                </a:solidFill>
              </a:rPr>
              <a:t>UNCLASSIFIED</a:t>
            </a:r>
            <a:endParaRPr lang="en-US" sz="1100" dirty="0">
              <a:solidFill>
                <a:prstClr val="black">
                  <a:tint val="75000"/>
                </a:prstClr>
              </a:solidFill>
            </a:endParaRPr>
          </a:p>
        </p:txBody>
      </p:sp>
      <p:sp>
        <p:nvSpPr>
          <p:cNvPr id="60" name="Footer Placeholder 4">
            <a:extLst>
              <a:ext uri="{FF2B5EF4-FFF2-40B4-BE49-F238E27FC236}">
                <a16:creationId xmlns:a16="http://schemas.microsoft.com/office/drawing/2014/main" id="{CA6BC8E3-1AFC-46F0-A34C-E26BD3EF6747}"/>
              </a:ext>
            </a:extLst>
          </p:cNvPr>
          <p:cNvSpPr txBox="1">
            <a:spLocks/>
          </p:cNvSpPr>
          <p:nvPr/>
        </p:nvSpPr>
        <p:spPr>
          <a:xfrm>
            <a:off x="3446501" y="6561527"/>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r>
              <a:rPr lang="en-US" sz="1100" b="1" dirty="0">
                <a:solidFill>
                  <a:srgbClr val="008000"/>
                </a:solidFill>
              </a:rPr>
              <a:t>UNCLASSIFIED</a:t>
            </a:r>
            <a:endParaRPr lang="en-US" sz="1100" dirty="0">
              <a:solidFill>
                <a:prstClr val="black">
                  <a:tint val="75000"/>
                </a:prstClr>
              </a:solidFill>
            </a:endParaRPr>
          </a:p>
        </p:txBody>
      </p:sp>
      <p:sp>
        <p:nvSpPr>
          <p:cNvPr id="3" name="TextBox 2">
            <a:extLst>
              <a:ext uri="{FF2B5EF4-FFF2-40B4-BE49-F238E27FC236}">
                <a16:creationId xmlns:a16="http://schemas.microsoft.com/office/drawing/2014/main" id="{562F077E-0DD0-CF37-F8EC-B7F8B5D2E725}"/>
              </a:ext>
            </a:extLst>
          </p:cNvPr>
          <p:cNvSpPr txBox="1"/>
          <p:nvPr/>
        </p:nvSpPr>
        <p:spPr>
          <a:xfrm>
            <a:off x="72604" y="2026376"/>
            <a:ext cx="9134271" cy="21852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a:effectLst/>
                <a:ea typeface="Cambria" panose="02040503050406030204" pitchFamily="18" charset="0"/>
                <a:cs typeface="Cambria" panose="02040503050406030204" pitchFamily="18" charset="0"/>
              </a:rPr>
              <a:t>Introduction to the new state Department of Law Enforcement</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800" dirty="0">
              <a:effectLst/>
              <a:ea typeface="Cambria" panose="02040503050406030204" pitchFamily="18" charset="0"/>
              <a:cs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effectLst/>
                <a:ea typeface="Cambria" panose="02040503050406030204" pitchFamily="18" charset="0"/>
                <a:cs typeface="Cambria" panose="02040503050406030204" pitchFamily="18" charset="0"/>
              </a:rPr>
              <a:t>Director, Jordan Lowe</a:t>
            </a:r>
          </a:p>
        </p:txBody>
      </p:sp>
    </p:spTree>
    <p:extLst>
      <p:ext uri="{BB962C8B-B14F-4D97-AF65-F5344CB8AC3E}">
        <p14:creationId xmlns:p14="http://schemas.microsoft.com/office/powerpoint/2010/main" val="289513371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AE901-9F71-46F3-8AAC-026239F55023}"/>
              </a:ext>
            </a:extLst>
          </p:cNvPr>
          <p:cNvSpPr>
            <a:spLocks noGrp="1"/>
          </p:cNvSpPr>
          <p:nvPr>
            <p:ph type="ctrTitle"/>
          </p:nvPr>
        </p:nvSpPr>
        <p:spPr/>
        <p:txBody>
          <a:bodyPr>
            <a:normAutofit fontScale="90000"/>
          </a:bodyPr>
          <a:lstStyle/>
          <a:p>
            <a:br>
              <a:rPr lang="en-US" dirty="0"/>
            </a:br>
            <a:br>
              <a:rPr lang="en-US" dirty="0"/>
            </a:br>
            <a:br>
              <a:rPr lang="en-US" dirty="0"/>
            </a:br>
            <a:r>
              <a:rPr lang="en-US" dirty="0"/>
              <a:t>Department of State Law Enforcement</a:t>
            </a:r>
          </a:p>
        </p:txBody>
      </p:sp>
      <p:sp>
        <p:nvSpPr>
          <p:cNvPr id="3" name="Subtitle 2">
            <a:extLst>
              <a:ext uri="{FF2B5EF4-FFF2-40B4-BE49-F238E27FC236}">
                <a16:creationId xmlns:a16="http://schemas.microsoft.com/office/drawing/2014/main" id="{B837AFE7-1C7B-4D01-A025-729F5BA32AC7}"/>
              </a:ext>
            </a:extLst>
          </p:cNvPr>
          <p:cNvSpPr>
            <a:spLocks noGrp="1"/>
          </p:cNvSpPr>
          <p:nvPr>
            <p:ph type="subTitle" idx="1"/>
          </p:nvPr>
        </p:nvSpPr>
        <p:spPr/>
        <p:txBody>
          <a:bodyPr/>
          <a:lstStyle/>
          <a:p>
            <a:r>
              <a:rPr lang="en-US" dirty="0"/>
              <a:t>Impacts of Separating Law Enforcement from Corrections and Consolidating Statewide Law Enforcement</a:t>
            </a:r>
          </a:p>
        </p:txBody>
      </p:sp>
    </p:spTree>
    <p:extLst>
      <p:ext uri="{BB962C8B-B14F-4D97-AF65-F5344CB8AC3E}">
        <p14:creationId xmlns:p14="http://schemas.microsoft.com/office/powerpoint/2010/main" val="189380809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438D4-A0AF-4EE2-9A16-F63F60C7B1B7}"/>
              </a:ext>
            </a:extLst>
          </p:cNvPr>
          <p:cNvSpPr>
            <a:spLocks noGrp="1"/>
          </p:cNvSpPr>
          <p:nvPr>
            <p:ph type="title"/>
          </p:nvPr>
        </p:nvSpPr>
        <p:spPr/>
        <p:txBody>
          <a:bodyPr/>
          <a:lstStyle/>
          <a:p>
            <a:r>
              <a:rPr lang="en-US" dirty="0"/>
              <a:t>Purpose</a:t>
            </a:r>
          </a:p>
        </p:txBody>
      </p:sp>
      <p:sp>
        <p:nvSpPr>
          <p:cNvPr id="3" name="Content Placeholder 2">
            <a:extLst>
              <a:ext uri="{FF2B5EF4-FFF2-40B4-BE49-F238E27FC236}">
                <a16:creationId xmlns:a16="http://schemas.microsoft.com/office/drawing/2014/main" id="{D2C0D5A4-D61F-4A17-B937-2D7840289997}"/>
              </a:ext>
            </a:extLst>
          </p:cNvPr>
          <p:cNvSpPr>
            <a:spLocks noGrp="1"/>
          </p:cNvSpPr>
          <p:nvPr>
            <p:ph idx="1"/>
          </p:nvPr>
        </p:nvSpPr>
        <p:spPr/>
        <p:txBody>
          <a:bodyPr>
            <a:normAutofit/>
          </a:bodyPr>
          <a:lstStyle/>
          <a:p>
            <a:r>
              <a:rPr lang="en-US" sz="2100" dirty="0"/>
              <a:t>Establish a new Department of Law Enforcement to consolidate state law enforcement, investigations, and homeland security </a:t>
            </a:r>
          </a:p>
          <a:p>
            <a:r>
              <a:rPr lang="en-US" sz="2100" dirty="0"/>
              <a:t>Rename the Department of Public Safety to the Department of Corrections and Rehabilitation</a:t>
            </a:r>
          </a:p>
        </p:txBody>
      </p:sp>
      <p:pic>
        <p:nvPicPr>
          <p:cNvPr id="5" name="Picture 4">
            <a:extLst>
              <a:ext uri="{FF2B5EF4-FFF2-40B4-BE49-F238E27FC236}">
                <a16:creationId xmlns:a16="http://schemas.microsoft.com/office/drawing/2014/main" id="{23B3EF86-1E55-4C71-BE89-282948F999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1298" y="4172982"/>
            <a:ext cx="2714625" cy="1685925"/>
          </a:xfrm>
          <a:prstGeom prst="rect">
            <a:avLst/>
          </a:prstGeom>
        </p:spPr>
      </p:pic>
      <p:pic>
        <p:nvPicPr>
          <p:cNvPr id="7" name="Picture 6">
            <a:extLst>
              <a:ext uri="{FF2B5EF4-FFF2-40B4-BE49-F238E27FC236}">
                <a16:creationId xmlns:a16="http://schemas.microsoft.com/office/drawing/2014/main" id="{79FC749A-DC48-47D0-A3F2-1190E6DC03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0813" y="4172982"/>
            <a:ext cx="2714625" cy="1685925"/>
          </a:xfrm>
          <a:prstGeom prst="rect">
            <a:avLst/>
          </a:prstGeom>
        </p:spPr>
      </p:pic>
      <p:sp>
        <p:nvSpPr>
          <p:cNvPr id="8" name="Arrow: Left-Right 7">
            <a:extLst>
              <a:ext uri="{FF2B5EF4-FFF2-40B4-BE49-F238E27FC236}">
                <a16:creationId xmlns:a16="http://schemas.microsoft.com/office/drawing/2014/main" id="{C818DD5D-905B-40B6-B167-70D4B8B87D88}"/>
              </a:ext>
            </a:extLst>
          </p:cNvPr>
          <p:cNvSpPr/>
          <p:nvPr/>
        </p:nvSpPr>
        <p:spPr>
          <a:xfrm>
            <a:off x="4427531" y="4834208"/>
            <a:ext cx="912114" cy="363474"/>
          </a:xfrm>
          <a:prstGeom prst="lef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Trebuchet MS" panose="020B0603020202020204"/>
            </a:endParaRPr>
          </a:p>
        </p:txBody>
      </p:sp>
    </p:spTree>
    <p:extLst>
      <p:ext uri="{BB962C8B-B14F-4D97-AF65-F5344CB8AC3E}">
        <p14:creationId xmlns:p14="http://schemas.microsoft.com/office/powerpoint/2010/main" val="156445033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D9463-E403-4D2A-BE54-4A3EF0CA2CF5}"/>
              </a:ext>
            </a:extLst>
          </p:cNvPr>
          <p:cNvSpPr>
            <a:spLocks noGrp="1"/>
          </p:cNvSpPr>
          <p:nvPr>
            <p:ph type="title"/>
          </p:nvPr>
        </p:nvSpPr>
        <p:spPr/>
        <p:txBody>
          <a:bodyPr/>
          <a:lstStyle/>
          <a:p>
            <a:r>
              <a:rPr lang="en-US" dirty="0"/>
              <a:t>Department of Public Safety Challenges</a:t>
            </a:r>
          </a:p>
        </p:txBody>
      </p:sp>
      <p:sp>
        <p:nvSpPr>
          <p:cNvPr id="3" name="Content Placeholder 2">
            <a:extLst>
              <a:ext uri="{FF2B5EF4-FFF2-40B4-BE49-F238E27FC236}">
                <a16:creationId xmlns:a16="http://schemas.microsoft.com/office/drawing/2014/main" id="{859F85C8-6E1A-4641-B14D-3BECF48FA503}"/>
              </a:ext>
            </a:extLst>
          </p:cNvPr>
          <p:cNvSpPr>
            <a:spLocks noGrp="1"/>
          </p:cNvSpPr>
          <p:nvPr>
            <p:ph idx="1"/>
          </p:nvPr>
        </p:nvSpPr>
        <p:spPr/>
        <p:txBody>
          <a:bodyPr>
            <a:normAutofit/>
          </a:bodyPr>
          <a:lstStyle/>
          <a:p>
            <a:r>
              <a:rPr lang="en-US" sz="2100" dirty="0"/>
              <a:t>Difficult to find a Director with both corrections AND law enforcement background</a:t>
            </a:r>
          </a:p>
          <a:p>
            <a:r>
              <a:rPr lang="en-US" sz="2100" dirty="0"/>
              <a:t>Corrections and law enforcement have distinctly different and unique missions</a:t>
            </a:r>
          </a:p>
          <a:p>
            <a:r>
              <a:rPr lang="en-US" sz="2100" dirty="0"/>
              <a:t>Training requirements are significantly different between correction officers and law enforcement officers</a:t>
            </a:r>
          </a:p>
        </p:txBody>
      </p:sp>
    </p:spTree>
    <p:extLst>
      <p:ext uri="{BB962C8B-B14F-4D97-AF65-F5344CB8AC3E}">
        <p14:creationId xmlns:p14="http://schemas.microsoft.com/office/powerpoint/2010/main" val="428318762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BF065-60BA-4ECB-AD93-14C6E2752BE4}"/>
              </a:ext>
            </a:extLst>
          </p:cNvPr>
          <p:cNvSpPr>
            <a:spLocks noGrp="1"/>
          </p:cNvSpPr>
          <p:nvPr>
            <p:ph type="title"/>
          </p:nvPr>
        </p:nvSpPr>
        <p:spPr/>
        <p:txBody>
          <a:bodyPr>
            <a:normAutofit/>
          </a:bodyPr>
          <a:lstStyle/>
          <a:p>
            <a:r>
              <a:rPr lang="en-US" dirty="0"/>
              <a:t>Current State Law Enforcement Entities	</a:t>
            </a:r>
          </a:p>
        </p:txBody>
      </p:sp>
      <p:sp>
        <p:nvSpPr>
          <p:cNvPr id="3" name="Content Placeholder 2">
            <a:extLst>
              <a:ext uri="{FF2B5EF4-FFF2-40B4-BE49-F238E27FC236}">
                <a16:creationId xmlns:a16="http://schemas.microsoft.com/office/drawing/2014/main" id="{8AA5F9DC-1705-4BD5-A63F-4B1912D213EB}"/>
              </a:ext>
            </a:extLst>
          </p:cNvPr>
          <p:cNvSpPr>
            <a:spLocks noGrp="1"/>
          </p:cNvSpPr>
          <p:nvPr>
            <p:ph idx="1"/>
          </p:nvPr>
        </p:nvSpPr>
        <p:spPr>
          <a:xfrm>
            <a:off x="510240" y="2232875"/>
            <a:ext cx="7210396" cy="3004171"/>
          </a:xfrm>
        </p:spPr>
        <p:txBody>
          <a:bodyPr>
            <a:normAutofit fontScale="92500"/>
          </a:bodyPr>
          <a:lstStyle/>
          <a:p>
            <a:endParaRPr lang="en-US" dirty="0"/>
          </a:p>
          <a:p>
            <a:r>
              <a:rPr lang="en-US" sz="2100" dirty="0"/>
              <a:t>Department of the Attorney General Investigations Division</a:t>
            </a:r>
          </a:p>
          <a:p>
            <a:r>
              <a:rPr lang="en-US" sz="2100" dirty="0"/>
              <a:t>Department of Land and Natural Resources Division of Conservation and Resources Enforcement</a:t>
            </a:r>
          </a:p>
          <a:p>
            <a:r>
              <a:rPr lang="en-US" sz="2100" dirty="0"/>
              <a:t>Department of Public Safety Internal Affairs Office</a:t>
            </a:r>
          </a:p>
          <a:p>
            <a:r>
              <a:rPr lang="en-US" sz="2100" dirty="0"/>
              <a:t>Department of Public Safety Narcotics Enforcement Division</a:t>
            </a:r>
          </a:p>
          <a:p>
            <a:r>
              <a:rPr lang="en-US" sz="2100" dirty="0"/>
              <a:t>Department of Public Safety Sheriffs Division</a:t>
            </a:r>
          </a:p>
          <a:p>
            <a:r>
              <a:rPr lang="en-US" sz="2100" dirty="0"/>
              <a:t>Department of Transportation Harbor Police</a:t>
            </a:r>
          </a:p>
          <a:p>
            <a:endParaRPr lang="en-US" dirty="0"/>
          </a:p>
          <a:p>
            <a:pPr marL="0" indent="0">
              <a:buNone/>
            </a:pPr>
            <a:endParaRPr lang="en-US" dirty="0"/>
          </a:p>
        </p:txBody>
      </p:sp>
      <p:pic>
        <p:nvPicPr>
          <p:cNvPr id="15" name="Picture 14">
            <a:extLst>
              <a:ext uri="{FF2B5EF4-FFF2-40B4-BE49-F238E27FC236}">
                <a16:creationId xmlns:a16="http://schemas.microsoft.com/office/drawing/2014/main" id="{513D147B-C4F1-4D37-8E40-1CEDC1761D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84728" y="4989111"/>
            <a:ext cx="652529" cy="891790"/>
          </a:xfrm>
          <a:prstGeom prst="rect">
            <a:avLst/>
          </a:prstGeom>
        </p:spPr>
      </p:pic>
      <p:pic>
        <p:nvPicPr>
          <p:cNvPr id="17" name="Picture 16">
            <a:extLst>
              <a:ext uri="{FF2B5EF4-FFF2-40B4-BE49-F238E27FC236}">
                <a16:creationId xmlns:a16="http://schemas.microsoft.com/office/drawing/2014/main" id="{8E6F7206-CD50-453A-94EC-15643C79F6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6512" y="4990209"/>
            <a:ext cx="891241" cy="891241"/>
          </a:xfrm>
          <a:prstGeom prst="rect">
            <a:avLst/>
          </a:prstGeom>
        </p:spPr>
      </p:pic>
      <p:pic>
        <p:nvPicPr>
          <p:cNvPr id="19" name="Picture 18">
            <a:extLst>
              <a:ext uri="{FF2B5EF4-FFF2-40B4-BE49-F238E27FC236}">
                <a16:creationId xmlns:a16="http://schemas.microsoft.com/office/drawing/2014/main" id="{CB706677-59CC-47BE-B90C-F628694E06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6794" y="4990209"/>
            <a:ext cx="705734" cy="891241"/>
          </a:xfrm>
          <a:prstGeom prst="rect">
            <a:avLst/>
          </a:prstGeom>
        </p:spPr>
      </p:pic>
      <p:pic>
        <p:nvPicPr>
          <p:cNvPr id="21" name="Picture 20">
            <a:extLst>
              <a:ext uri="{FF2B5EF4-FFF2-40B4-BE49-F238E27FC236}">
                <a16:creationId xmlns:a16="http://schemas.microsoft.com/office/drawing/2014/main" id="{ACACC520-6056-4017-A218-9FB486A496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41569" y="4993749"/>
            <a:ext cx="705734" cy="887700"/>
          </a:xfrm>
          <a:prstGeom prst="rect">
            <a:avLst/>
          </a:prstGeom>
        </p:spPr>
      </p:pic>
      <p:pic>
        <p:nvPicPr>
          <p:cNvPr id="23" name="Picture 22">
            <a:extLst>
              <a:ext uri="{FF2B5EF4-FFF2-40B4-BE49-F238E27FC236}">
                <a16:creationId xmlns:a16="http://schemas.microsoft.com/office/drawing/2014/main" id="{BC553E82-8CDB-47A0-92AE-DE67C8784A9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96344" y="4989660"/>
            <a:ext cx="1039343" cy="891241"/>
          </a:xfrm>
          <a:prstGeom prst="rect">
            <a:avLst/>
          </a:prstGeom>
        </p:spPr>
      </p:pic>
    </p:spTree>
    <p:extLst>
      <p:ext uri="{BB962C8B-B14F-4D97-AF65-F5344CB8AC3E}">
        <p14:creationId xmlns:p14="http://schemas.microsoft.com/office/powerpoint/2010/main" val="301781903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FD72D-6A58-4E30-B969-DFBE960F0D20}"/>
              </a:ext>
            </a:extLst>
          </p:cNvPr>
          <p:cNvSpPr>
            <a:spLocks noGrp="1"/>
          </p:cNvSpPr>
          <p:nvPr>
            <p:ph type="title"/>
          </p:nvPr>
        </p:nvSpPr>
        <p:spPr/>
        <p:txBody>
          <a:bodyPr>
            <a:normAutofit/>
          </a:bodyPr>
          <a:lstStyle/>
          <a:p>
            <a:r>
              <a:rPr lang="en-US" dirty="0"/>
              <a:t>State Law Enforcement Coalition (SLEC)</a:t>
            </a:r>
          </a:p>
        </p:txBody>
      </p:sp>
      <p:sp>
        <p:nvSpPr>
          <p:cNvPr id="3" name="Content Placeholder 2">
            <a:extLst>
              <a:ext uri="{FF2B5EF4-FFF2-40B4-BE49-F238E27FC236}">
                <a16:creationId xmlns:a16="http://schemas.microsoft.com/office/drawing/2014/main" id="{8F6CC007-6F31-4FFB-A385-D147F0E551EB}"/>
              </a:ext>
            </a:extLst>
          </p:cNvPr>
          <p:cNvSpPr>
            <a:spLocks noGrp="1"/>
          </p:cNvSpPr>
          <p:nvPr>
            <p:ph idx="1"/>
          </p:nvPr>
        </p:nvSpPr>
        <p:spPr>
          <a:xfrm>
            <a:off x="510241" y="2609905"/>
            <a:ext cx="7210396" cy="3055241"/>
          </a:xfrm>
        </p:spPr>
        <p:txBody>
          <a:bodyPr>
            <a:normAutofit fontScale="92500"/>
          </a:bodyPr>
          <a:lstStyle/>
          <a:p>
            <a:r>
              <a:rPr lang="en-US" sz="2100" dirty="0"/>
              <a:t>SLEC was created after 9/11 to improve interagency communications within the law enforcement community</a:t>
            </a:r>
          </a:p>
          <a:p>
            <a:r>
              <a:rPr lang="en-US" sz="2100" dirty="0"/>
              <a:t>Law enforcement is more efficient when command and control is centralized under a single unified command structure</a:t>
            </a:r>
          </a:p>
          <a:p>
            <a:r>
              <a:rPr lang="en-US" sz="2100" dirty="0"/>
              <a:t>SLEC works together to respond to emergencies, major events, civil disturbances and other challenges that confront the state</a:t>
            </a:r>
          </a:p>
          <a:p>
            <a:r>
              <a:rPr lang="en-US" sz="2100" dirty="0"/>
              <a:t>Department of State Law Enforcement will use SLEC experiences to build a stronger law enforcement coalition</a:t>
            </a:r>
          </a:p>
          <a:p>
            <a:endParaRPr lang="en-US" dirty="0"/>
          </a:p>
        </p:txBody>
      </p:sp>
    </p:spTree>
    <p:extLst>
      <p:ext uri="{BB962C8B-B14F-4D97-AF65-F5344CB8AC3E}">
        <p14:creationId xmlns:p14="http://schemas.microsoft.com/office/powerpoint/2010/main" val="417049112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39EA1-8AA8-4642-BF02-3891F21AAADA}"/>
              </a:ext>
            </a:extLst>
          </p:cNvPr>
          <p:cNvSpPr>
            <a:spLocks noGrp="1"/>
          </p:cNvSpPr>
          <p:nvPr>
            <p:ph type="title"/>
          </p:nvPr>
        </p:nvSpPr>
        <p:spPr/>
        <p:txBody>
          <a:bodyPr/>
          <a:lstStyle/>
          <a:p>
            <a:r>
              <a:rPr lang="en-US" dirty="0"/>
              <a:t>Benefits of Consolidation</a:t>
            </a:r>
          </a:p>
        </p:txBody>
      </p:sp>
      <p:sp>
        <p:nvSpPr>
          <p:cNvPr id="3" name="Content Placeholder 2">
            <a:extLst>
              <a:ext uri="{FF2B5EF4-FFF2-40B4-BE49-F238E27FC236}">
                <a16:creationId xmlns:a16="http://schemas.microsoft.com/office/drawing/2014/main" id="{4FD65C54-9F19-46F5-BBCE-9E39410AD2A0}"/>
              </a:ext>
            </a:extLst>
          </p:cNvPr>
          <p:cNvSpPr>
            <a:spLocks noGrp="1"/>
          </p:cNvSpPr>
          <p:nvPr>
            <p:ph idx="1"/>
          </p:nvPr>
        </p:nvSpPr>
        <p:spPr/>
        <p:txBody>
          <a:bodyPr/>
          <a:lstStyle/>
          <a:p>
            <a:r>
              <a:rPr lang="en-US" dirty="0"/>
              <a:t>Centralized command and control for critical incident management</a:t>
            </a:r>
          </a:p>
          <a:p>
            <a:r>
              <a:rPr lang="en-US" dirty="0"/>
              <a:t>Force multiplier for smaller law enforcement agencies</a:t>
            </a:r>
          </a:p>
          <a:p>
            <a:r>
              <a:rPr lang="en-US" dirty="0"/>
              <a:t>Interoperable communications and operational flexibility</a:t>
            </a:r>
          </a:p>
          <a:p>
            <a:r>
              <a:rPr lang="en-US" dirty="0"/>
              <a:t>Efficiency of statewide law enforcement operations</a:t>
            </a:r>
          </a:p>
          <a:p>
            <a:r>
              <a:rPr lang="en-US" dirty="0"/>
              <a:t>Ability to handle complex multi-island investigations</a:t>
            </a:r>
          </a:p>
          <a:p>
            <a:r>
              <a:rPr lang="en-US" dirty="0"/>
              <a:t>Standardized report writing</a:t>
            </a:r>
          </a:p>
          <a:p>
            <a:r>
              <a:rPr lang="en-US" dirty="0"/>
              <a:t>Unified systems and network</a:t>
            </a:r>
          </a:p>
          <a:p>
            <a:endParaRPr lang="en-US" dirty="0"/>
          </a:p>
        </p:txBody>
      </p:sp>
    </p:spTree>
    <p:extLst>
      <p:ext uri="{BB962C8B-B14F-4D97-AF65-F5344CB8AC3E}">
        <p14:creationId xmlns:p14="http://schemas.microsoft.com/office/powerpoint/2010/main" val="251173410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EFE21-81E7-470E-9A83-CAA30CB35F76}"/>
              </a:ext>
            </a:extLst>
          </p:cNvPr>
          <p:cNvSpPr>
            <a:spLocks noGrp="1"/>
          </p:cNvSpPr>
          <p:nvPr>
            <p:ph type="title"/>
          </p:nvPr>
        </p:nvSpPr>
        <p:spPr/>
        <p:txBody>
          <a:bodyPr/>
          <a:lstStyle/>
          <a:p>
            <a:r>
              <a:rPr lang="en-US" dirty="0"/>
              <a:t>Uniform Standards</a:t>
            </a:r>
          </a:p>
        </p:txBody>
      </p:sp>
      <p:sp>
        <p:nvSpPr>
          <p:cNvPr id="3" name="Content Placeholder 2">
            <a:extLst>
              <a:ext uri="{FF2B5EF4-FFF2-40B4-BE49-F238E27FC236}">
                <a16:creationId xmlns:a16="http://schemas.microsoft.com/office/drawing/2014/main" id="{BE73B2BF-ACAF-414A-AA6F-6AA90A4C44A3}"/>
              </a:ext>
            </a:extLst>
          </p:cNvPr>
          <p:cNvSpPr>
            <a:spLocks noGrp="1"/>
          </p:cNvSpPr>
          <p:nvPr>
            <p:ph idx="1"/>
          </p:nvPr>
        </p:nvSpPr>
        <p:spPr/>
        <p:txBody>
          <a:bodyPr/>
          <a:lstStyle/>
          <a:p>
            <a:r>
              <a:rPr lang="en-US" dirty="0"/>
              <a:t>Law Enforcement Standards Board</a:t>
            </a:r>
          </a:p>
          <a:p>
            <a:r>
              <a:rPr lang="en-US" dirty="0"/>
              <a:t>Consistent recruitment standards</a:t>
            </a:r>
          </a:p>
          <a:p>
            <a:r>
              <a:rPr lang="en-US" dirty="0"/>
              <a:t>Statewide training for law enforcement</a:t>
            </a:r>
          </a:p>
          <a:p>
            <a:r>
              <a:rPr lang="en-US" dirty="0"/>
              <a:t>Standardized policies and procedures</a:t>
            </a:r>
          </a:p>
          <a:p>
            <a:r>
              <a:rPr lang="en-US" dirty="0"/>
              <a:t>CALEA accreditation for all state law enforcement entities</a:t>
            </a:r>
          </a:p>
          <a:p>
            <a:r>
              <a:rPr lang="en-US" dirty="0"/>
              <a:t>Standardized accountability policies and protocols</a:t>
            </a:r>
          </a:p>
          <a:p>
            <a:r>
              <a:rPr lang="en-US" dirty="0"/>
              <a:t>Reduction of liability </a:t>
            </a:r>
          </a:p>
          <a:p>
            <a:endParaRPr lang="en-US" dirty="0"/>
          </a:p>
          <a:p>
            <a:endParaRPr lang="en-US" dirty="0"/>
          </a:p>
        </p:txBody>
      </p:sp>
    </p:spTree>
    <p:extLst>
      <p:ext uri="{BB962C8B-B14F-4D97-AF65-F5344CB8AC3E}">
        <p14:creationId xmlns:p14="http://schemas.microsoft.com/office/powerpoint/2010/main" val="73659163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3D5C8-F5EB-4107-87C5-072D9E09E62A}"/>
              </a:ext>
            </a:extLst>
          </p:cNvPr>
          <p:cNvSpPr>
            <a:spLocks noGrp="1"/>
          </p:cNvSpPr>
          <p:nvPr>
            <p:ph type="title"/>
          </p:nvPr>
        </p:nvSpPr>
        <p:spPr/>
        <p:txBody>
          <a:bodyPr/>
          <a:lstStyle/>
          <a:p>
            <a:r>
              <a:rPr lang="en-US" dirty="0"/>
              <a:t>Hawaii State Fusion Center </a:t>
            </a:r>
          </a:p>
        </p:txBody>
      </p:sp>
      <p:sp>
        <p:nvSpPr>
          <p:cNvPr id="3" name="Content Placeholder 2">
            <a:extLst>
              <a:ext uri="{FF2B5EF4-FFF2-40B4-BE49-F238E27FC236}">
                <a16:creationId xmlns:a16="http://schemas.microsoft.com/office/drawing/2014/main" id="{56F87CEA-9CAB-432E-B1A2-B5162EB1EF5D}"/>
              </a:ext>
            </a:extLst>
          </p:cNvPr>
          <p:cNvSpPr>
            <a:spLocks noGrp="1"/>
          </p:cNvSpPr>
          <p:nvPr>
            <p:ph idx="1"/>
          </p:nvPr>
        </p:nvSpPr>
        <p:spPr/>
        <p:txBody>
          <a:bodyPr/>
          <a:lstStyle/>
          <a:p>
            <a:r>
              <a:rPr lang="en-US" dirty="0"/>
              <a:t>Transferring the duties and responsibilities of the Office of Homeland Security and the Fusion Center from Department of Defense to the Department of Law Enforcement</a:t>
            </a:r>
          </a:p>
          <a:p>
            <a:r>
              <a:rPr lang="en-US" dirty="0"/>
              <a:t>Being attached to a law enforcement entity will maximize the potential of the Fusion Center</a:t>
            </a:r>
          </a:p>
          <a:p>
            <a:pPr lvl="1"/>
            <a:r>
              <a:rPr lang="en-US" dirty="0"/>
              <a:t>Access to law enforcement sensitive information</a:t>
            </a:r>
          </a:p>
          <a:p>
            <a:pPr lvl="1"/>
            <a:r>
              <a:rPr lang="en-US" dirty="0"/>
              <a:t>Law enforcement investigators assigned to follow-up on intelligence leads</a:t>
            </a:r>
          </a:p>
          <a:p>
            <a:pPr lvl="1"/>
            <a:r>
              <a:rPr lang="en-US" dirty="0"/>
              <a:t>Coordinate on equal footing with other law enforcement agencies (Federal, State and local)</a:t>
            </a:r>
          </a:p>
        </p:txBody>
      </p:sp>
    </p:spTree>
    <p:extLst>
      <p:ext uri="{BB962C8B-B14F-4D97-AF65-F5344CB8AC3E}">
        <p14:creationId xmlns:p14="http://schemas.microsoft.com/office/powerpoint/2010/main" val="24852139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4F754-0C1F-40A9-9349-E42A939CE409}"/>
              </a:ext>
            </a:extLst>
          </p:cNvPr>
          <p:cNvSpPr>
            <a:spLocks noGrp="1"/>
          </p:cNvSpPr>
          <p:nvPr>
            <p:ph type="title"/>
          </p:nvPr>
        </p:nvSpPr>
        <p:spPr/>
        <p:txBody>
          <a:bodyPr/>
          <a:lstStyle/>
          <a:p>
            <a:r>
              <a:rPr lang="en-US" dirty="0"/>
              <a:t>Organizational Structure</a:t>
            </a:r>
          </a:p>
        </p:txBody>
      </p:sp>
      <p:pic>
        <p:nvPicPr>
          <p:cNvPr id="5" name="Content Placeholder 4">
            <a:extLst>
              <a:ext uri="{FF2B5EF4-FFF2-40B4-BE49-F238E27FC236}">
                <a16:creationId xmlns:a16="http://schemas.microsoft.com/office/drawing/2014/main" id="{1E4BB91A-AAE9-4B45-92F3-CB3C07DA22CE}"/>
              </a:ext>
            </a:extLst>
          </p:cNvPr>
          <p:cNvPicPr>
            <a:picLocks noGrp="1" noChangeAspect="1"/>
          </p:cNvPicPr>
          <p:nvPr>
            <p:ph idx="1"/>
          </p:nvPr>
        </p:nvPicPr>
        <p:blipFill>
          <a:blip r:embed="rId2"/>
          <a:stretch>
            <a:fillRect/>
          </a:stretch>
        </p:blipFill>
        <p:spPr>
          <a:xfrm>
            <a:off x="2515766" y="2425835"/>
            <a:ext cx="4112469" cy="3465479"/>
          </a:xfrm>
        </p:spPr>
      </p:pic>
    </p:spTree>
    <p:extLst>
      <p:ext uri="{BB962C8B-B14F-4D97-AF65-F5344CB8AC3E}">
        <p14:creationId xmlns:p14="http://schemas.microsoft.com/office/powerpoint/2010/main" val="30773890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a:extLst>
              <a:ext uri="{FF2B5EF4-FFF2-40B4-BE49-F238E27FC236}">
                <a16:creationId xmlns:a16="http://schemas.microsoft.com/office/drawing/2014/main" id="{D2C97C0E-65D2-4C5B-A5AF-54C9A5E790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54317"/>
          <a:stretch>
            <a:fillRect/>
          </a:stretch>
        </p:blipFill>
        <p:spPr bwMode="auto">
          <a:xfrm>
            <a:off x="-595" y="-20239"/>
            <a:ext cx="9144000" cy="96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Slide Number Placeholder 1">
            <a:extLst>
              <a:ext uri="{FF2B5EF4-FFF2-40B4-BE49-F238E27FC236}">
                <a16:creationId xmlns:a16="http://schemas.microsoft.com/office/drawing/2014/main" id="{682D5BD0-E09E-4A01-BD95-D3BB12254242}"/>
              </a:ext>
            </a:extLst>
          </p:cNvPr>
          <p:cNvSpPr txBox="1">
            <a:spLocks/>
          </p:cNvSpPr>
          <p:nvPr/>
        </p:nvSpPr>
        <p:spPr>
          <a:xfrm>
            <a:off x="6696347" y="6496684"/>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Footer Placeholder 4">
            <a:extLst>
              <a:ext uri="{FF2B5EF4-FFF2-40B4-BE49-F238E27FC236}">
                <a16:creationId xmlns:a16="http://schemas.microsoft.com/office/drawing/2014/main" id="{2E59BB22-8E47-4691-B64E-31986992F970}"/>
              </a:ext>
            </a:extLst>
          </p:cNvPr>
          <p:cNvSpPr txBox="1">
            <a:spLocks/>
          </p:cNvSpPr>
          <p:nvPr/>
        </p:nvSpPr>
        <p:spPr>
          <a:xfrm>
            <a:off x="3" y="-68504"/>
            <a:ext cx="9143405"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8000"/>
                </a:solidFill>
                <a:effectLst/>
                <a:uLnTx/>
                <a:uFillTx/>
                <a:latin typeface="Calibri" panose="020F0502020204030204"/>
                <a:ea typeface="+mn-ea"/>
                <a:cs typeface="+mn-cs"/>
              </a:rPr>
              <a:t>UNCLASSIFIED//FOR OFFICIAL USE ONLY</a:t>
            </a:r>
            <a:endParaRPr kumimoji="0" lang="en-US" sz="11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0" name="Footer Placeholder 4">
            <a:extLst>
              <a:ext uri="{FF2B5EF4-FFF2-40B4-BE49-F238E27FC236}">
                <a16:creationId xmlns:a16="http://schemas.microsoft.com/office/drawing/2014/main" id="{084DA536-68F0-4E09-995C-E78A9F0CF9AC}"/>
              </a:ext>
            </a:extLst>
          </p:cNvPr>
          <p:cNvSpPr txBox="1">
            <a:spLocks/>
          </p:cNvSpPr>
          <p:nvPr/>
        </p:nvSpPr>
        <p:spPr>
          <a:xfrm>
            <a:off x="3" y="6561529"/>
            <a:ext cx="9143405"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8000"/>
                </a:solidFill>
                <a:effectLst/>
                <a:uLnTx/>
                <a:uFillTx/>
                <a:latin typeface="Calibri" panose="020F0502020204030204"/>
                <a:ea typeface="+mn-ea"/>
                <a:cs typeface="+mn-cs"/>
              </a:rPr>
              <a:t>UNCLASSIFIED//FOR OFFICIAL USE ONLY</a:t>
            </a:r>
            <a:endParaRPr kumimoji="0" lang="en-US" sz="11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8" name="Content Placeholder 4">
            <a:extLst>
              <a:ext uri="{FF2B5EF4-FFF2-40B4-BE49-F238E27FC236}">
                <a16:creationId xmlns:a16="http://schemas.microsoft.com/office/drawing/2014/main" id="{BDDA265A-5A87-4F88-862B-CF0FA48176F1}"/>
              </a:ext>
            </a:extLst>
          </p:cNvPr>
          <p:cNvSpPr txBox="1">
            <a:spLocks/>
          </p:cNvSpPr>
          <p:nvPr/>
        </p:nvSpPr>
        <p:spPr>
          <a:xfrm>
            <a:off x="-595" y="1144171"/>
            <a:ext cx="8985739" cy="33239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036D11FF-4A5C-3634-72F9-6B34F5FC4A7B}"/>
              </a:ext>
            </a:extLst>
          </p:cNvPr>
          <p:cNvSpPr txBox="1"/>
          <p:nvPr/>
        </p:nvSpPr>
        <p:spPr>
          <a:xfrm>
            <a:off x="-595" y="950275"/>
            <a:ext cx="9144000" cy="535531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There are no known specific, credible threats to the State of Hawai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ʻ</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 </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Scope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r>
              <a:rPr kumimoji="0" lang="en-US" sz="18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U//FOUO) The Hawai</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ʻ</a:t>
            </a:r>
            <a:r>
              <a:rPr kumimoji="0" lang="en-US" sz="18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 State Fusion Center (HSFC) has developed the Statewide Threat Assessment to inform stakeholders and partners of pertinent issues and threats to the State of Hawai</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ʻ</a:t>
            </a:r>
            <a:r>
              <a:rPr kumimoji="0" lang="en-US" sz="18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 Threats can include but are not limited to potential international and domestic terrorism, criminal, cyber, and critical infrastructure threats. This assessment is intended to provide an overview of potential threats and may not represent all potential threats from an all-hazards perspective.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(U//FOUO) This assessment was prepared in collaboration with state, local, and federal law enforcement, and military as well as public and private sector partners. This assessment is updated annually.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(U//FOUO) This product addresses various, terroristic, criminal,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and critical infrastructure threats to the State of Hawai</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ʻ</a:t>
            </a:r>
            <a:r>
              <a:rPr kumimoji="0" lang="en-US" sz="18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Concurrently, this assessment does not address or assess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constitutionally protected speech or activities. </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0BB02EC8-6321-87C2-1776-51DE78D91224}"/>
              </a:ext>
            </a:extLst>
          </p:cNvPr>
          <p:cNvSpPr txBox="1"/>
          <p:nvPr/>
        </p:nvSpPr>
        <p:spPr>
          <a:xfrm>
            <a:off x="158856" y="262805"/>
            <a:ext cx="761816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prstClr val="white"/>
                </a:solidFill>
                <a:effectLst/>
                <a:uLnTx/>
                <a:uFillTx/>
                <a:latin typeface="Calibri" panose="020F0502020204030204"/>
                <a:ea typeface="+mn-ea"/>
                <a:cs typeface="+mn-cs"/>
              </a:rPr>
              <a:t>HSFC | Scope and Threat Assessment Overview</a:t>
            </a:r>
          </a:p>
        </p:txBody>
      </p:sp>
      <p:pic>
        <p:nvPicPr>
          <p:cNvPr id="3" name="Picture 2" descr="HSFC-Logo (3)">
            <a:extLst>
              <a:ext uri="{FF2B5EF4-FFF2-40B4-BE49-F238E27FC236}">
                <a16:creationId xmlns:a16="http://schemas.microsoft.com/office/drawing/2014/main" id="{D9BEF902-5A44-5978-4232-EB3A5E1576D2}"/>
              </a:ext>
            </a:extLst>
          </p:cNvPr>
          <p:cNvPicPr>
            <a:picLocks noChangeAspect="1" noChangeArrowheads="1"/>
          </p:cNvPicPr>
          <p:nvPr/>
        </p:nvPicPr>
        <p:blipFill>
          <a:blip r:embed="rId4" cstate="print">
            <a:clrChange>
              <a:clrFrom>
                <a:srgbClr val="FFFFFF"/>
              </a:clrFrom>
              <a:clrTo>
                <a:srgbClr val="FFFFFF">
                  <a:alpha val="0"/>
                </a:srgbClr>
              </a:clrTo>
            </a:clrChange>
          </a:blip>
          <a:srcRect t="1277" r="6239" b="3575"/>
          <a:stretch>
            <a:fillRect/>
          </a:stretch>
        </p:blipFill>
        <p:spPr bwMode="auto">
          <a:xfrm>
            <a:off x="6971555" y="4572581"/>
            <a:ext cx="1875883" cy="1825077"/>
          </a:xfrm>
          <a:prstGeom prst="rect">
            <a:avLst/>
          </a:prstGeom>
          <a:noFill/>
        </p:spPr>
      </p:pic>
    </p:spTree>
    <p:extLst>
      <p:ext uri="{BB962C8B-B14F-4D97-AF65-F5344CB8AC3E}">
        <p14:creationId xmlns:p14="http://schemas.microsoft.com/office/powerpoint/2010/main" val="95391031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D28EF-43E0-4463-B899-21056AFF18BF}"/>
              </a:ext>
            </a:extLst>
          </p:cNvPr>
          <p:cNvSpPr>
            <a:spLocks noGrp="1"/>
          </p:cNvSpPr>
          <p:nvPr>
            <p:ph type="title"/>
          </p:nvPr>
        </p:nvSpPr>
        <p:spPr/>
        <p:txBody>
          <a:bodyPr/>
          <a:lstStyle/>
          <a:p>
            <a:r>
              <a:rPr lang="en-US" dirty="0"/>
              <a:t>Corrections Changes</a:t>
            </a:r>
          </a:p>
        </p:txBody>
      </p:sp>
      <p:sp>
        <p:nvSpPr>
          <p:cNvPr id="3" name="Content Placeholder 2">
            <a:extLst>
              <a:ext uri="{FF2B5EF4-FFF2-40B4-BE49-F238E27FC236}">
                <a16:creationId xmlns:a16="http://schemas.microsoft.com/office/drawing/2014/main" id="{26FAF4BD-3236-463D-B969-0C44B8D92575}"/>
              </a:ext>
            </a:extLst>
          </p:cNvPr>
          <p:cNvSpPr>
            <a:spLocks noGrp="1"/>
          </p:cNvSpPr>
          <p:nvPr>
            <p:ph idx="1"/>
          </p:nvPr>
        </p:nvSpPr>
        <p:spPr/>
        <p:txBody>
          <a:bodyPr>
            <a:normAutofit/>
          </a:bodyPr>
          <a:lstStyle/>
          <a:p>
            <a:r>
              <a:rPr lang="en-US" dirty="0"/>
              <a:t>No changes to Corrections overall mission</a:t>
            </a:r>
          </a:p>
          <a:p>
            <a:r>
              <a:rPr lang="en-US" dirty="0"/>
              <a:t>Need one (1) additional Deputy Director for Corrections and Rehabilitation and one (1) private secretary</a:t>
            </a:r>
          </a:p>
          <a:p>
            <a:r>
              <a:rPr lang="en-US" dirty="0"/>
              <a:t>Separating LE from Corrections would allow both entities to concentrate on their respective roles within the criminal justice system</a:t>
            </a:r>
          </a:p>
          <a:p>
            <a:r>
              <a:rPr lang="en-US" dirty="0"/>
              <a:t>Corrections will effectively take over all court transports originating from correctional facilities</a:t>
            </a:r>
          </a:p>
          <a:p>
            <a:r>
              <a:rPr lang="en-US" dirty="0"/>
              <a:t>LE would effectively take over all court transports originating from County Police Department to Court, then to Correctional facilities for all new intakes</a:t>
            </a:r>
          </a:p>
          <a:p>
            <a:endParaRPr lang="en-US" dirty="0"/>
          </a:p>
          <a:p>
            <a:endParaRPr lang="en-US" dirty="0"/>
          </a:p>
        </p:txBody>
      </p:sp>
    </p:spTree>
    <p:extLst>
      <p:ext uri="{BB962C8B-B14F-4D97-AF65-F5344CB8AC3E}">
        <p14:creationId xmlns:p14="http://schemas.microsoft.com/office/powerpoint/2010/main" val="12941929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5E611-6563-4654-BEC7-DC1CC66F8064}"/>
              </a:ext>
            </a:extLst>
          </p:cNvPr>
          <p:cNvSpPr>
            <a:spLocks noGrp="1"/>
          </p:cNvSpPr>
          <p:nvPr>
            <p:ph type="title"/>
          </p:nvPr>
        </p:nvSpPr>
        <p:spPr/>
        <p:txBody>
          <a:bodyPr/>
          <a:lstStyle/>
          <a:p>
            <a:r>
              <a:rPr lang="en-US" dirty="0"/>
              <a:t>Department of Corrections and Rehabilitation Organizational Chart	</a:t>
            </a:r>
          </a:p>
        </p:txBody>
      </p:sp>
      <p:pic>
        <p:nvPicPr>
          <p:cNvPr id="13" name="Content Placeholder 12">
            <a:extLst>
              <a:ext uri="{FF2B5EF4-FFF2-40B4-BE49-F238E27FC236}">
                <a16:creationId xmlns:a16="http://schemas.microsoft.com/office/drawing/2014/main" id="{EC12AEE7-04C4-43A5-A2C2-0F4B9369A0D6}"/>
              </a:ext>
            </a:extLst>
          </p:cNvPr>
          <p:cNvPicPr>
            <a:picLocks noGrp="1" noChangeAspect="1"/>
          </p:cNvPicPr>
          <p:nvPr>
            <p:ph idx="1"/>
          </p:nvPr>
        </p:nvPicPr>
        <p:blipFill>
          <a:blip r:embed="rId2"/>
          <a:stretch>
            <a:fillRect/>
          </a:stretch>
        </p:blipFill>
        <p:spPr>
          <a:xfrm>
            <a:off x="2358737" y="2390888"/>
            <a:ext cx="4426527" cy="3534713"/>
          </a:xfrm>
        </p:spPr>
      </p:pic>
      <p:sp>
        <p:nvSpPr>
          <p:cNvPr id="14" name="Rectangle 13">
            <a:extLst>
              <a:ext uri="{FF2B5EF4-FFF2-40B4-BE49-F238E27FC236}">
                <a16:creationId xmlns:a16="http://schemas.microsoft.com/office/drawing/2014/main" id="{512F650C-D205-4CAE-B286-1F1C0064B680}"/>
              </a:ext>
            </a:extLst>
          </p:cNvPr>
          <p:cNvSpPr/>
          <p:nvPr/>
        </p:nvSpPr>
        <p:spPr>
          <a:xfrm>
            <a:off x="5832763" y="2388177"/>
            <a:ext cx="949037" cy="2286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Trebuchet MS" panose="020B0603020202020204"/>
            </a:endParaRPr>
          </a:p>
        </p:txBody>
      </p:sp>
    </p:spTree>
    <p:extLst>
      <p:ext uri="{BB962C8B-B14F-4D97-AF65-F5344CB8AC3E}">
        <p14:creationId xmlns:p14="http://schemas.microsoft.com/office/powerpoint/2010/main" val="190080389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43DB4-9D0F-4D12-B9D9-0C976BC9A422}"/>
              </a:ext>
            </a:extLst>
          </p:cNvPr>
          <p:cNvSpPr>
            <a:spLocks noGrp="1"/>
          </p:cNvSpPr>
          <p:nvPr>
            <p:ph type="title"/>
          </p:nvPr>
        </p:nvSpPr>
        <p:spPr/>
        <p:txBody>
          <a:bodyPr/>
          <a:lstStyle/>
          <a:p>
            <a:r>
              <a:rPr lang="en-US" dirty="0"/>
              <a:t>Timeline</a:t>
            </a:r>
          </a:p>
        </p:txBody>
      </p:sp>
      <p:sp>
        <p:nvSpPr>
          <p:cNvPr id="3" name="Content Placeholder 2">
            <a:extLst>
              <a:ext uri="{FF2B5EF4-FFF2-40B4-BE49-F238E27FC236}">
                <a16:creationId xmlns:a16="http://schemas.microsoft.com/office/drawing/2014/main" id="{FE724826-1CE0-46C2-B515-18F1CCAD4749}"/>
              </a:ext>
            </a:extLst>
          </p:cNvPr>
          <p:cNvSpPr>
            <a:spLocks noGrp="1"/>
          </p:cNvSpPr>
          <p:nvPr>
            <p:ph idx="1"/>
          </p:nvPr>
        </p:nvSpPr>
        <p:spPr/>
        <p:txBody>
          <a:bodyPr/>
          <a:lstStyle/>
          <a:p>
            <a:r>
              <a:rPr lang="en-US" dirty="0"/>
              <a:t>January 2022 – Bill introduction</a:t>
            </a:r>
          </a:p>
          <a:p>
            <a:r>
              <a:rPr lang="en-US" dirty="0"/>
              <a:t>July 2022 – Create Department of Law Enforcement; transition team to assist Director with planning and implementation </a:t>
            </a:r>
          </a:p>
          <a:p>
            <a:r>
              <a:rPr lang="en-US" dirty="0"/>
              <a:t>July 2023 – All law enforcement personnel, equipment, funds, etc. transferred to new department</a:t>
            </a:r>
          </a:p>
        </p:txBody>
      </p:sp>
    </p:spTree>
    <p:extLst>
      <p:ext uri="{BB962C8B-B14F-4D97-AF65-F5344CB8AC3E}">
        <p14:creationId xmlns:p14="http://schemas.microsoft.com/office/powerpoint/2010/main" val="150088959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a:extLst>
              <a:ext uri="{FF2B5EF4-FFF2-40B4-BE49-F238E27FC236}">
                <a16:creationId xmlns:a16="http://schemas.microsoft.com/office/drawing/2014/main" id="{D2C97C0E-65D2-4C5B-A5AF-54C9A5E790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54317"/>
          <a:stretch>
            <a:fillRect/>
          </a:stretch>
        </p:blipFill>
        <p:spPr bwMode="auto">
          <a:xfrm>
            <a:off x="-595" y="-20239"/>
            <a:ext cx="9144000" cy="96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C1C3D11-C18A-4865-9DE9-6D0834DFDA16}"/>
              </a:ext>
            </a:extLst>
          </p:cNvPr>
          <p:cNvSpPr txBox="1"/>
          <p:nvPr/>
        </p:nvSpPr>
        <p:spPr>
          <a:xfrm>
            <a:off x="345743" y="312495"/>
            <a:ext cx="8125300" cy="369332"/>
          </a:xfrm>
          <a:prstGeom prst="rect">
            <a:avLst/>
          </a:prstGeom>
          <a:noFill/>
        </p:spPr>
        <p:txBody>
          <a:bodyPr wrap="square" rtlCol="0">
            <a:spAutoFit/>
          </a:bodyPr>
          <a:lstStyle/>
          <a:p>
            <a:r>
              <a:rPr lang="en-US" u="sng" spc="600" dirty="0">
                <a:solidFill>
                  <a:schemeClr val="bg1"/>
                </a:solidFill>
              </a:rPr>
              <a:t>OHS | Agenda</a:t>
            </a:r>
          </a:p>
        </p:txBody>
      </p:sp>
      <p:sp>
        <p:nvSpPr>
          <p:cNvPr id="45" name="Slide Number Placeholder 1">
            <a:extLst>
              <a:ext uri="{FF2B5EF4-FFF2-40B4-BE49-F238E27FC236}">
                <a16:creationId xmlns:a16="http://schemas.microsoft.com/office/drawing/2014/main" id="{682D5BD0-E09E-4A01-BD95-D3BB12254242}"/>
              </a:ext>
            </a:extLst>
          </p:cNvPr>
          <p:cNvSpPr txBox="1">
            <a:spLocks/>
          </p:cNvSpPr>
          <p:nvPr/>
        </p:nvSpPr>
        <p:spPr>
          <a:xfrm>
            <a:off x="6696347" y="649668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9" name="Footer Placeholder 4">
            <a:extLst>
              <a:ext uri="{FF2B5EF4-FFF2-40B4-BE49-F238E27FC236}">
                <a16:creationId xmlns:a16="http://schemas.microsoft.com/office/drawing/2014/main" id="{01BC639C-002E-4FBE-BEF7-AB147746BD03}"/>
              </a:ext>
            </a:extLst>
          </p:cNvPr>
          <p:cNvSpPr txBox="1">
            <a:spLocks/>
          </p:cNvSpPr>
          <p:nvPr/>
        </p:nvSpPr>
        <p:spPr>
          <a:xfrm>
            <a:off x="3123605" y="-68505"/>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r>
              <a:rPr lang="en-US" sz="1100" b="1" dirty="0">
                <a:solidFill>
                  <a:srgbClr val="008000"/>
                </a:solidFill>
              </a:rPr>
              <a:t>UNCLASSIFIED</a:t>
            </a:r>
            <a:endParaRPr lang="en-US" sz="1100" dirty="0">
              <a:solidFill>
                <a:prstClr val="black">
                  <a:tint val="75000"/>
                </a:prstClr>
              </a:solidFill>
            </a:endParaRPr>
          </a:p>
        </p:txBody>
      </p:sp>
      <p:sp>
        <p:nvSpPr>
          <p:cNvPr id="60" name="Footer Placeholder 4">
            <a:extLst>
              <a:ext uri="{FF2B5EF4-FFF2-40B4-BE49-F238E27FC236}">
                <a16:creationId xmlns:a16="http://schemas.microsoft.com/office/drawing/2014/main" id="{CA6BC8E3-1AFC-46F0-A34C-E26BD3EF6747}"/>
              </a:ext>
            </a:extLst>
          </p:cNvPr>
          <p:cNvSpPr txBox="1">
            <a:spLocks/>
          </p:cNvSpPr>
          <p:nvPr/>
        </p:nvSpPr>
        <p:spPr>
          <a:xfrm>
            <a:off x="3446501" y="6561527"/>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r>
              <a:rPr lang="en-US" sz="1100" b="1" dirty="0">
                <a:solidFill>
                  <a:srgbClr val="008000"/>
                </a:solidFill>
              </a:rPr>
              <a:t>UNCLASSIFIED</a:t>
            </a:r>
            <a:endParaRPr lang="en-US" sz="1100" dirty="0">
              <a:solidFill>
                <a:prstClr val="black">
                  <a:tint val="75000"/>
                </a:prstClr>
              </a:solidFill>
            </a:endParaRPr>
          </a:p>
        </p:txBody>
      </p:sp>
      <p:sp>
        <p:nvSpPr>
          <p:cNvPr id="4" name="TextBox 3">
            <a:extLst>
              <a:ext uri="{FF2B5EF4-FFF2-40B4-BE49-F238E27FC236}">
                <a16:creationId xmlns:a16="http://schemas.microsoft.com/office/drawing/2014/main" id="{4B6A318B-DBDC-72F3-2678-DC2CEA5AE4D8}"/>
              </a:ext>
            </a:extLst>
          </p:cNvPr>
          <p:cNvSpPr txBox="1"/>
          <p:nvPr/>
        </p:nvSpPr>
        <p:spPr>
          <a:xfrm>
            <a:off x="691022" y="1014561"/>
            <a:ext cx="8406557" cy="5061386"/>
          </a:xfrm>
          <a:prstGeom prst="rect">
            <a:avLst/>
          </a:prstGeom>
          <a:noFill/>
        </p:spPr>
        <p:txBody>
          <a:bodyPr wrap="square" rtlCol="0">
            <a:spAutoFit/>
          </a:bodyPr>
          <a:lstStyle/>
          <a:p>
            <a:pPr algn="just"/>
            <a:endParaRPr lang="en-US" sz="3200" dirty="0">
              <a:solidFill>
                <a:prstClr val="white"/>
              </a:solidFill>
              <a:latin typeface="News Gothic MT"/>
            </a:endParaRPr>
          </a:p>
          <a:p>
            <a:pPr marL="1371600" marR="0" indent="-1371600">
              <a:spcBef>
                <a:spcPts val="0"/>
              </a:spcBef>
              <a:spcAft>
                <a:spcPts val="0"/>
              </a:spcAft>
              <a:tabLst>
                <a:tab pos="685800" algn="l"/>
                <a:tab pos="1028700" algn="l"/>
              </a:tabLst>
            </a:pPr>
            <a:r>
              <a:rPr lang="en-US" sz="1200" b="1" i="1" dirty="0">
                <a:effectLst/>
                <a:latin typeface="Cambria" panose="02040503050406030204" pitchFamily="18" charset="0"/>
                <a:ea typeface="Cambria" panose="02040503050406030204" pitchFamily="18" charset="0"/>
                <a:cs typeface="Cambria" panose="02040503050406030204" pitchFamily="18" charset="0"/>
              </a:rPr>
              <a:t>08:00	Networking </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08:30	Welcome, Administrative Remarks, Event Overview; Administrator Frank Pace</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08:45	Threat Overview – Hawaii Statewide Threat Assessment; Criminal Intelligence Analyst, Molly Smith</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09:15	Office of Homeland Security </a:t>
            </a:r>
            <a:r>
              <a:rPr lang="en-US" sz="1200" b="1" dirty="0">
                <a:latin typeface="Cambria" panose="02040503050406030204" pitchFamily="18" charset="0"/>
                <a:ea typeface="Cambria" panose="02040503050406030204" pitchFamily="18" charset="0"/>
                <a:cs typeface="Cambria" panose="02040503050406030204" pitchFamily="18" charset="0"/>
              </a:rPr>
              <a:t>I</a:t>
            </a:r>
            <a:r>
              <a:rPr lang="en-US" sz="1200" b="1" dirty="0">
                <a:effectLst/>
                <a:latin typeface="Cambria" panose="02040503050406030204" pitchFamily="18" charset="0"/>
                <a:ea typeface="Cambria" panose="02040503050406030204" pitchFamily="18" charset="0"/>
                <a:cs typeface="Cambria" panose="02040503050406030204" pitchFamily="18" charset="0"/>
              </a:rPr>
              <a:t>nitiatives; Planning and Operations Chief, Jimmie Collins</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742950" marR="0" lvl="1" indent="-285750">
              <a:spcBef>
                <a:spcPts val="0"/>
              </a:spcBef>
              <a:spcAft>
                <a:spcPts val="0"/>
              </a:spcAft>
              <a:buFont typeface="Courier New" panose="02070309020205020404" pitchFamily="49" charset="0"/>
              <a:buChar char="o"/>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Near Term Planning Priorities </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742950" marR="0" lvl="1" indent="-285750">
              <a:spcBef>
                <a:spcPts val="0"/>
              </a:spcBef>
              <a:spcAft>
                <a:spcPts val="0"/>
              </a:spcAft>
              <a:buFont typeface="Courier New" panose="02070309020205020404" pitchFamily="49" charset="0"/>
              <a:buChar char="o"/>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Annual Homeland Security Summit </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742950" marR="0" lvl="1" indent="-285750">
              <a:spcBef>
                <a:spcPts val="0"/>
              </a:spcBef>
              <a:spcAft>
                <a:spcPts val="0"/>
              </a:spcAft>
              <a:buFont typeface="Courier New" panose="02070309020205020404" pitchFamily="49" charset="0"/>
              <a:buChar char="o"/>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Defense Community Infrastructure Pilot Program</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742950" marR="0" lvl="1" indent="-285750">
              <a:spcBef>
                <a:spcPts val="0"/>
              </a:spcBef>
              <a:spcAft>
                <a:spcPts val="0"/>
              </a:spcAft>
              <a:buFont typeface="Courier New" panose="02070309020205020404" pitchFamily="49" charset="0"/>
              <a:buChar char="o"/>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Critical Infrastructure Assessment Cadre </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742950" marR="0" lvl="1" indent="-285750">
              <a:spcBef>
                <a:spcPts val="0"/>
              </a:spcBef>
              <a:spcAft>
                <a:spcPts val="0"/>
              </a:spcAft>
              <a:buFont typeface="Courier New" panose="02070309020205020404" pitchFamily="49" charset="0"/>
              <a:buChar char="o"/>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Calendar of Events</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i="1" dirty="0">
                <a:effectLst/>
                <a:latin typeface="Cambria" panose="02040503050406030204" pitchFamily="18" charset="0"/>
                <a:ea typeface="Cambria" panose="02040503050406030204" pitchFamily="18" charset="0"/>
                <a:cs typeface="Cambria" panose="02040503050406030204" pitchFamily="18" charset="0"/>
              </a:rPr>
              <a:t>10:00	Break</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10:15 	Honolulu Police Department Cyber Crime Unit; Detective Thomas (Tommy) </a:t>
            </a:r>
            <a:r>
              <a:rPr lang="en-US" sz="1200" b="1" dirty="0" err="1">
                <a:effectLst/>
                <a:latin typeface="Cambria" panose="02040503050406030204" pitchFamily="18" charset="0"/>
                <a:ea typeface="Cambria" panose="02040503050406030204" pitchFamily="18" charset="0"/>
                <a:cs typeface="Cambria" panose="02040503050406030204" pitchFamily="18" charset="0"/>
              </a:rPr>
              <a:t>Iinuma</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11:00	Targeted Violence Prevention; UHWO Behavior Intervention Team Chair, Beverly Baligad</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i="1" dirty="0">
                <a:effectLst/>
                <a:latin typeface="Cambria" panose="02040503050406030204" pitchFamily="18" charset="0"/>
                <a:ea typeface="Cambria" panose="02040503050406030204" pitchFamily="18" charset="0"/>
                <a:cs typeface="Cambria" panose="02040503050406030204" pitchFamily="18" charset="0"/>
              </a:rPr>
              <a:t>11:45	Lunch Break</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13:00	Port resiliency and the Port Restoration Task Force; Hawaii Emergency Management Agency Administrator, James Barros</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13:45	Joint Terrorism Task Force overview; JTTF Coordinator, Earl Asato </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i="1" dirty="0">
                <a:effectLst/>
                <a:latin typeface="Cambria" panose="02040503050406030204" pitchFamily="18" charset="0"/>
                <a:ea typeface="Cambria" panose="02040503050406030204" pitchFamily="18" charset="0"/>
                <a:cs typeface="Cambria" panose="02040503050406030204" pitchFamily="18" charset="0"/>
              </a:rPr>
              <a:t>14:30	Break</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14:45	Introduction to the new state Department of Law Enforcement; Director, Jordan Lowe</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i="1" dirty="0">
                <a:effectLst/>
                <a:latin typeface="Cambria" panose="02040503050406030204" pitchFamily="18" charset="0"/>
                <a:ea typeface="Cambria" panose="02040503050406030204" pitchFamily="18" charset="0"/>
                <a:cs typeface="Cambria" panose="02040503050406030204" pitchFamily="18" charset="0"/>
              </a:rPr>
              <a:t>15:15	</a:t>
            </a:r>
            <a:r>
              <a:rPr lang="en-US" sz="1200" b="1" i="1" dirty="0">
                <a:effectLst/>
                <a:highlight>
                  <a:srgbClr val="FFFF00"/>
                </a:highlight>
                <a:latin typeface="Cambria" panose="02040503050406030204" pitchFamily="18" charset="0"/>
                <a:ea typeface="Cambria" panose="02040503050406030204" pitchFamily="18" charset="0"/>
                <a:cs typeface="Cambria" panose="02040503050406030204" pitchFamily="18" charset="0"/>
              </a:rPr>
              <a:t>Open Discussion</a:t>
            </a:r>
            <a:endParaRPr lang="en-US" sz="1400" b="1" dirty="0">
              <a:effectLst/>
              <a:highlight>
                <a:srgbClr val="FFFF00"/>
              </a:highligh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15:45	Closing Comments, Administrator Frank Pace</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i="1" dirty="0">
                <a:effectLst/>
                <a:latin typeface="Cambria" panose="02040503050406030204" pitchFamily="18" charset="0"/>
                <a:ea typeface="Cambria" panose="02040503050406030204" pitchFamily="18" charset="0"/>
                <a:cs typeface="Cambria" panose="02040503050406030204" pitchFamily="18" charset="0"/>
              </a:rPr>
              <a:t>16:00	Adjourn</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R="0" lvl="0" algn="just">
              <a:lnSpc>
                <a:spcPct val="150000"/>
              </a:lnSpc>
              <a:spcBef>
                <a:spcPts val="0"/>
              </a:spcBef>
              <a:spcAft>
                <a:spcPts val="0"/>
              </a:spcAft>
            </a:pPr>
            <a:endParaRPr lang="en-US" sz="2000" b="1" cap="all"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3863925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a:extLst>
              <a:ext uri="{FF2B5EF4-FFF2-40B4-BE49-F238E27FC236}">
                <a16:creationId xmlns:a16="http://schemas.microsoft.com/office/drawing/2014/main" id="{D2C97C0E-65D2-4C5B-A5AF-54C9A5E790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54317"/>
          <a:stretch>
            <a:fillRect/>
          </a:stretch>
        </p:blipFill>
        <p:spPr bwMode="auto">
          <a:xfrm>
            <a:off x="-595" y="-20239"/>
            <a:ext cx="9144000" cy="96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C1C3D11-C18A-4865-9DE9-6D0834DFDA16}"/>
              </a:ext>
            </a:extLst>
          </p:cNvPr>
          <p:cNvSpPr txBox="1"/>
          <p:nvPr/>
        </p:nvSpPr>
        <p:spPr>
          <a:xfrm>
            <a:off x="345743" y="312495"/>
            <a:ext cx="8125300" cy="369332"/>
          </a:xfrm>
          <a:prstGeom prst="rect">
            <a:avLst/>
          </a:prstGeom>
          <a:noFill/>
        </p:spPr>
        <p:txBody>
          <a:bodyPr wrap="square" rtlCol="0">
            <a:spAutoFit/>
          </a:bodyPr>
          <a:lstStyle/>
          <a:p>
            <a:r>
              <a:rPr lang="en-US" u="sng" spc="600" dirty="0">
                <a:solidFill>
                  <a:schemeClr val="bg1"/>
                </a:solidFill>
              </a:rPr>
              <a:t>OHS | Discussion</a:t>
            </a:r>
          </a:p>
        </p:txBody>
      </p:sp>
      <p:sp>
        <p:nvSpPr>
          <p:cNvPr id="45" name="Slide Number Placeholder 1">
            <a:extLst>
              <a:ext uri="{FF2B5EF4-FFF2-40B4-BE49-F238E27FC236}">
                <a16:creationId xmlns:a16="http://schemas.microsoft.com/office/drawing/2014/main" id="{682D5BD0-E09E-4A01-BD95-D3BB12254242}"/>
              </a:ext>
            </a:extLst>
          </p:cNvPr>
          <p:cNvSpPr txBox="1">
            <a:spLocks/>
          </p:cNvSpPr>
          <p:nvPr/>
        </p:nvSpPr>
        <p:spPr>
          <a:xfrm>
            <a:off x="6696347" y="649668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9" name="Footer Placeholder 4">
            <a:extLst>
              <a:ext uri="{FF2B5EF4-FFF2-40B4-BE49-F238E27FC236}">
                <a16:creationId xmlns:a16="http://schemas.microsoft.com/office/drawing/2014/main" id="{01BC639C-002E-4FBE-BEF7-AB147746BD03}"/>
              </a:ext>
            </a:extLst>
          </p:cNvPr>
          <p:cNvSpPr txBox="1">
            <a:spLocks/>
          </p:cNvSpPr>
          <p:nvPr/>
        </p:nvSpPr>
        <p:spPr>
          <a:xfrm>
            <a:off x="3123605" y="-68505"/>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r>
              <a:rPr lang="en-US" sz="1100" b="1" dirty="0">
                <a:solidFill>
                  <a:srgbClr val="008000"/>
                </a:solidFill>
              </a:rPr>
              <a:t>UNCLASSIFIED</a:t>
            </a:r>
            <a:endParaRPr lang="en-US" sz="1100" dirty="0">
              <a:solidFill>
                <a:prstClr val="black">
                  <a:tint val="75000"/>
                </a:prstClr>
              </a:solidFill>
            </a:endParaRPr>
          </a:p>
        </p:txBody>
      </p:sp>
      <p:sp>
        <p:nvSpPr>
          <p:cNvPr id="60" name="Footer Placeholder 4">
            <a:extLst>
              <a:ext uri="{FF2B5EF4-FFF2-40B4-BE49-F238E27FC236}">
                <a16:creationId xmlns:a16="http://schemas.microsoft.com/office/drawing/2014/main" id="{CA6BC8E3-1AFC-46F0-A34C-E26BD3EF6747}"/>
              </a:ext>
            </a:extLst>
          </p:cNvPr>
          <p:cNvSpPr txBox="1">
            <a:spLocks/>
          </p:cNvSpPr>
          <p:nvPr/>
        </p:nvSpPr>
        <p:spPr>
          <a:xfrm>
            <a:off x="3446501" y="6561527"/>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r>
              <a:rPr lang="en-US" sz="1100" b="1" dirty="0">
                <a:solidFill>
                  <a:srgbClr val="008000"/>
                </a:solidFill>
              </a:rPr>
              <a:t>UNCLASSIFIED</a:t>
            </a:r>
            <a:endParaRPr lang="en-US" sz="1100" dirty="0">
              <a:solidFill>
                <a:prstClr val="black">
                  <a:tint val="75000"/>
                </a:prstClr>
              </a:solidFill>
            </a:endParaRPr>
          </a:p>
        </p:txBody>
      </p:sp>
      <p:sp>
        <p:nvSpPr>
          <p:cNvPr id="3" name="TextBox 2">
            <a:extLst>
              <a:ext uri="{FF2B5EF4-FFF2-40B4-BE49-F238E27FC236}">
                <a16:creationId xmlns:a16="http://schemas.microsoft.com/office/drawing/2014/main" id="{C7DE5410-483B-FCE0-A052-1D697308F40F}"/>
              </a:ext>
            </a:extLst>
          </p:cNvPr>
          <p:cNvSpPr txBox="1"/>
          <p:nvPr/>
        </p:nvSpPr>
        <p:spPr>
          <a:xfrm>
            <a:off x="72604" y="2026376"/>
            <a:ext cx="9134271"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600" normalizeH="0" baseline="0" noProof="0" dirty="0">
                <a:ln>
                  <a:noFill/>
                </a:ln>
                <a:effectLst/>
                <a:uLnTx/>
                <a:uFillTx/>
                <a:latin typeface="News Gothic MT"/>
                <a:ea typeface="+mn-ea"/>
                <a:cs typeface="+mn-cs"/>
              </a:rPr>
              <a:t>Discussion</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800" spc="600" dirty="0">
              <a:latin typeface="News Gothic M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600" normalizeH="0" baseline="0" noProof="0">
                <a:ln>
                  <a:noFill/>
                </a:ln>
                <a:effectLst/>
                <a:uLnTx/>
                <a:uFillTx/>
                <a:latin typeface="News Gothic MT"/>
                <a:ea typeface="+mn-ea"/>
                <a:cs typeface="+mn-cs"/>
              </a:rPr>
              <a:t>Questions/Comments?</a:t>
            </a:r>
            <a:endParaRPr kumimoji="0" lang="en-US" sz="2800" b="0" i="0" u="none" strike="noStrike" kern="1200" cap="none" spc="0" normalizeH="0" baseline="0" noProof="0" dirty="0">
              <a:ln>
                <a:noFill/>
              </a:ln>
              <a:effectLst/>
              <a:uLnTx/>
              <a:uFillTx/>
              <a:latin typeface="News Gothic MT"/>
              <a:ea typeface="+mn-ea"/>
              <a:cs typeface="+mn-cs"/>
            </a:endParaRPr>
          </a:p>
        </p:txBody>
      </p:sp>
    </p:spTree>
    <p:extLst>
      <p:ext uri="{BB962C8B-B14F-4D97-AF65-F5344CB8AC3E}">
        <p14:creationId xmlns:p14="http://schemas.microsoft.com/office/powerpoint/2010/main" val="88633533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a:extLst>
              <a:ext uri="{FF2B5EF4-FFF2-40B4-BE49-F238E27FC236}">
                <a16:creationId xmlns:a16="http://schemas.microsoft.com/office/drawing/2014/main" id="{D2C97C0E-65D2-4C5B-A5AF-54C9A5E790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54317"/>
          <a:stretch>
            <a:fillRect/>
          </a:stretch>
        </p:blipFill>
        <p:spPr bwMode="auto">
          <a:xfrm>
            <a:off x="-595" y="-20239"/>
            <a:ext cx="9144000" cy="96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C1C3D11-C18A-4865-9DE9-6D0834DFDA16}"/>
              </a:ext>
            </a:extLst>
          </p:cNvPr>
          <p:cNvSpPr txBox="1"/>
          <p:nvPr/>
        </p:nvSpPr>
        <p:spPr>
          <a:xfrm>
            <a:off x="345743" y="312495"/>
            <a:ext cx="8125300" cy="369332"/>
          </a:xfrm>
          <a:prstGeom prst="rect">
            <a:avLst/>
          </a:prstGeom>
          <a:noFill/>
        </p:spPr>
        <p:txBody>
          <a:bodyPr wrap="square" rtlCol="0">
            <a:spAutoFit/>
          </a:bodyPr>
          <a:lstStyle/>
          <a:p>
            <a:r>
              <a:rPr lang="en-US" u="sng" spc="600" dirty="0">
                <a:solidFill>
                  <a:schemeClr val="bg1"/>
                </a:solidFill>
              </a:rPr>
              <a:t>OHS | Agenda</a:t>
            </a:r>
          </a:p>
        </p:txBody>
      </p:sp>
      <p:sp>
        <p:nvSpPr>
          <p:cNvPr id="45" name="Slide Number Placeholder 1">
            <a:extLst>
              <a:ext uri="{FF2B5EF4-FFF2-40B4-BE49-F238E27FC236}">
                <a16:creationId xmlns:a16="http://schemas.microsoft.com/office/drawing/2014/main" id="{682D5BD0-E09E-4A01-BD95-D3BB12254242}"/>
              </a:ext>
            </a:extLst>
          </p:cNvPr>
          <p:cNvSpPr txBox="1">
            <a:spLocks/>
          </p:cNvSpPr>
          <p:nvPr/>
        </p:nvSpPr>
        <p:spPr>
          <a:xfrm>
            <a:off x="6696347" y="649668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9" name="Footer Placeholder 4">
            <a:extLst>
              <a:ext uri="{FF2B5EF4-FFF2-40B4-BE49-F238E27FC236}">
                <a16:creationId xmlns:a16="http://schemas.microsoft.com/office/drawing/2014/main" id="{01BC639C-002E-4FBE-BEF7-AB147746BD03}"/>
              </a:ext>
            </a:extLst>
          </p:cNvPr>
          <p:cNvSpPr txBox="1">
            <a:spLocks/>
          </p:cNvSpPr>
          <p:nvPr/>
        </p:nvSpPr>
        <p:spPr>
          <a:xfrm>
            <a:off x="3123605" y="-68505"/>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r>
              <a:rPr lang="en-US" sz="1100" b="1" dirty="0">
                <a:solidFill>
                  <a:srgbClr val="008000"/>
                </a:solidFill>
              </a:rPr>
              <a:t>UNCLASSIFIED</a:t>
            </a:r>
            <a:endParaRPr lang="en-US" sz="1100" dirty="0">
              <a:solidFill>
                <a:prstClr val="black">
                  <a:tint val="75000"/>
                </a:prstClr>
              </a:solidFill>
            </a:endParaRPr>
          </a:p>
        </p:txBody>
      </p:sp>
      <p:sp>
        <p:nvSpPr>
          <p:cNvPr id="60" name="Footer Placeholder 4">
            <a:extLst>
              <a:ext uri="{FF2B5EF4-FFF2-40B4-BE49-F238E27FC236}">
                <a16:creationId xmlns:a16="http://schemas.microsoft.com/office/drawing/2014/main" id="{CA6BC8E3-1AFC-46F0-A34C-E26BD3EF6747}"/>
              </a:ext>
            </a:extLst>
          </p:cNvPr>
          <p:cNvSpPr txBox="1">
            <a:spLocks/>
          </p:cNvSpPr>
          <p:nvPr/>
        </p:nvSpPr>
        <p:spPr>
          <a:xfrm>
            <a:off x="3446501" y="6561527"/>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r>
              <a:rPr lang="en-US" sz="1100" b="1" dirty="0">
                <a:solidFill>
                  <a:srgbClr val="008000"/>
                </a:solidFill>
              </a:rPr>
              <a:t>UNCLASSIFIED</a:t>
            </a:r>
            <a:endParaRPr lang="en-US" sz="1100" dirty="0">
              <a:solidFill>
                <a:prstClr val="black">
                  <a:tint val="75000"/>
                </a:prstClr>
              </a:solidFill>
            </a:endParaRPr>
          </a:p>
        </p:txBody>
      </p:sp>
      <p:sp>
        <p:nvSpPr>
          <p:cNvPr id="4" name="TextBox 3">
            <a:extLst>
              <a:ext uri="{FF2B5EF4-FFF2-40B4-BE49-F238E27FC236}">
                <a16:creationId xmlns:a16="http://schemas.microsoft.com/office/drawing/2014/main" id="{4B6A318B-DBDC-72F3-2678-DC2CEA5AE4D8}"/>
              </a:ext>
            </a:extLst>
          </p:cNvPr>
          <p:cNvSpPr txBox="1"/>
          <p:nvPr/>
        </p:nvSpPr>
        <p:spPr>
          <a:xfrm>
            <a:off x="691022" y="1014561"/>
            <a:ext cx="8406557" cy="5061386"/>
          </a:xfrm>
          <a:prstGeom prst="rect">
            <a:avLst/>
          </a:prstGeom>
          <a:noFill/>
        </p:spPr>
        <p:txBody>
          <a:bodyPr wrap="square" rtlCol="0">
            <a:spAutoFit/>
          </a:bodyPr>
          <a:lstStyle/>
          <a:p>
            <a:pPr algn="just"/>
            <a:endParaRPr lang="en-US" sz="3200" dirty="0">
              <a:solidFill>
                <a:prstClr val="white"/>
              </a:solidFill>
              <a:latin typeface="News Gothic MT"/>
            </a:endParaRPr>
          </a:p>
          <a:p>
            <a:pPr marL="1371600" marR="0" indent="-1371600">
              <a:spcBef>
                <a:spcPts val="0"/>
              </a:spcBef>
              <a:spcAft>
                <a:spcPts val="0"/>
              </a:spcAft>
              <a:tabLst>
                <a:tab pos="685800" algn="l"/>
                <a:tab pos="1028700" algn="l"/>
              </a:tabLst>
            </a:pPr>
            <a:r>
              <a:rPr lang="en-US" sz="1200" b="1" i="1" dirty="0">
                <a:effectLst/>
                <a:latin typeface="Cambria" panose="02040503050406030204" pitchFamily="18" charset="0"/>
                <a:ea typeface="Cambria" panose="02040503050406030204" pitchFamily="18" charset="0"/>
                <a:cs typeface="Cambria" panose="02040503050406030204" pitchFamily="18" charset="0"/>
              </a:rPr>
              <a:t>08:00	Networking </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08:30	Welcome, Administrative Remarks, Event Overview; Administrator Frank Pace</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08:45	Threat Overview – Hawaii Statewide Threat Assessment; Criminal Intelligence Analyst, Molly Smith</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09:15	Office of Homeland Security </a:t>
            </a:r>
            <a:r>
              <a:rPr lang="en-US" sz="1200" b="1" dirty="0">
                <a:latin typeface="Cambria" panose="02040503050406030204" pitchFamily="18" charset="0"/>
                <a:ea typeface="Cambria" panose="02040503050406030204" pitchFamily="18" charset="0"/>
                <a:cs typeface="Cambria" panose="02040503050406030204" pitchFamily="18" charset="0"/>
              </a:rPr>
              <a:t>I</a:t>
            </a:r>
            <a:r>
              <a:rPr lang="en-US" sz="1200" b="1" dirty="0">
                <a:effectLst/>
                <a:latin typeface="Cambria" panose="02040503050406030204" pitchFamily="18" charset="0"/>
                <a:ea typeface="Cambria" panose="02040503050406030204" pitchFamily="18" charset="0"/>
                <a:cs typeface="Cambria" panose="02040503050406030204" pitchFamily="18" charset="0"/>
              </a:rPr>
              <a:t>nitiatives; Planning and Operations Chief, Jimmie Collins</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742950" marR="0" lvl="1" indent="-285750">
              <a:spcBef>
                <a:spcPts val="0"/>
              </a:spcBef>
              <a:spcAft>
                <a:spcPts val="0"/>
              </a:spcAft>
              <a:buFont typeface="Courier New" panose="02070309020205020404" pitchFamily="49" charset="0"/>
              <a:buChar char="o"/>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Near Term Planning Priorities </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742950" marR="0" lvl="1" indent="-285750">
              <a:spcBef>
                <a:spcPts val="0"/>
              </a:spcBef>
              <a:spcAft>
                <a:spcPts val="0"/>
              </a:spcAft>
              <a:buFont typeface="Courier New" panose="02070309020205020404" pitchFamily="49" charset="0"/>
              <a:buChar char="o"/>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Annual Homeland Security Summit </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742950" marR="0" lvl="1" indent="-285750">
              <a:spcBef>
                <a:spcPts val="0"/>
              </a:spcBef>
              <a:spcAft>
                <a:spcPts val="0"/>
              </a:spcAft>
              <a:buFont typeface="Courier New" panose="02070309020205020404" pitchFamily="49" charset="0"/>
              <a:buChar char="o"/>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Defense Community Infrastructure Pilot Program</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742950" marR="0" lvl="1" indent="-285750">
              <a:spcBef>
                <a:spcPts val="0"/>
              </a:spcBef>
              <a:spcAft>
                <a:spcPts val="0"/>
              </a:spcAft>
              <a:buFont typeface="Courier New" panose="02070309020205020404" pitchFamily="49" charset="0"/>
              <a:buChar char="o"/>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Critical Infrastructure Assessment Cadre </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742950" marR="0" lvl="1" indent="-285750">
              <a:spcBef>
                <a:spcPts val="0"/>
              </a:spcBef>
              <a:spcAft>
                <a:spcPts val="0"/>
              </a:spcAft>
              <a:buFont typeface="Courier New" panose="02070309020205020404" pitchFamily="49" charset="0"/>
              <a:buChar char="o"/>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Calendar of Events</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i="1" dirty="0">
                <a:effectLst/>
                <a:latin typeface="Cambria" panose="02040503050406030204" pitchFamily="18" charset="0"/>
                <a:ea typeface="Cambria" panose="02040503050406030204" pitchFamily="18" charset="0"/>
                <a:cs typeface="Cambria" panose="02040503050406030204" pitchFamily="18" charset="0"/>
              </a:rPr>
              <a:t>10:00	Break</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10:15 	Honolulu Police Department Cyber Crime Unit; Detective Thomas (Tommy) </a:t>
            </a:r>
            <a:r>
              <a:rPr lang="en-US" sz="1200" b="1" dirty="0" err="1">
                <a:effectLst/>
                <a:latin typeface="Cambria" panose="02040503050406030204" pitchFamily="18" charset="0"/>
                <a:ea typeface="Cambria" panose="02040503050406030204" pitchFamily="18" charset="0"/>
                <a:cs typeface="Cambria" panose="02040503050406030204" pitchFamily="18" charset="0"/>
              </a:rPr>
              <a:t>Iinuma</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11:00	Targeted Violence Prevention; UHWO Behavior Intervention Team Chair, Beverly Baligad</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i="1" dirty="0">
                <a:effectLst/>
                <a:latin typeface="Cambria" panose="02040503050406030204" pitchFamily="18" charset="0"/>
                <a:ea typeface="Cambria" panose="02040503050406030204" pitchFamily="18" charset="0"/>
                <a:cs typeface="Cambria" panose="02040503050406030204" pitchFamily="18" charset="0"/>
              </a:rPr>
              <a:t>11:45	Lunch Break</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13:00	Port resiliency and the Port Restoration Task Force; Hawaii Emergency Management Agency Administrator, James Barros</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13:45	Joint Terrorism Task Force overview; JTTF Coordinator, Earl Asato </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i="1" dirty="0">
                <a:effectLst/>
                <a:latin typeface="Cambria" panose="02040503050406030204" pitchFamily="18" charset="0"/>
                <a:ea typeface="Cambria" panose="02040503050406030204" pitchFamily="18" charset="0"/>
                <a:cs typeface="Cambria" panose="02040503050406030204" pitchFamily="18" charset="0"/>
              </a:rPr>
              <a:t>14:30	Break</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14:45	Introduction to the new state Department of Law Enforcement; Director, Jordan Lowe</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i="1" dirty="0">
                <a:effectLst/>
                <a:latin typeface="Cambria" panose="02040503050406030204" pitchFamily="18" charset="0"/>
                <a:ea typeface="Cambria" panose="02040503050406030204" pitchFamily="18" charset="0"/>
                <a:cs typeface="Cambria" panose="02040503050406030204" pitchFamily="18" charset="0"/>
              </a:rPr>
              <a:t>15:15	Open Discussion</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15:45	</a:t>
            </a:r>
            <a:r>
              <a:rPr lang="en-US" sz="1200" b="1" dirty="0">
                <a:effectLst/>
                <a:highlight>
                  <a:srgbClr val="FFFF00"/>
                </a:highlight>
                <a:latin typeface="Cambria" panose="02040503050406030204" pitchFamily="18" charset="0"/>
                <a:ea typeface="Cambria" panose="02040503050406030204" pitchFamily="18" charset="0"/>
                <a:cs typeface="Cambria" panose="02040503050406030204" pitchFamily="18" charset="0"/>
              </a:rPr>
              <a:t>Closing Comments, Administrator Frank Pace</a:t>
            </a:r>
            <a:endParaRPr lang="en-US" sz="1400" b="1" dirty="0">
              <a:effectLst/>
              <a:highlight>
                <a:srgbClr val="FFFF00"/>
              </a:highligh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i="1" dirty="0">
                <a:effectLst/>
                <a:latin typeface="Cambria" panose="02040503050406030204" pitchFamily="18" charset="0"/>
                <a:ea typeface="Cambria" panose="02040503050406030204" pitchFamily="18" charset="0"/>
                <a:cs typeface="Cambria" panose="02040503050406030204" pitchFamily="18" charset="0"/>
              </a:rPr>
              <a:t>16:00	Adjourn</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R="0" lvl="0" algn="just">
              <a:lnSpc>
                <a:spcPct val="150000"/>
              </a:lnSpc>
              <a:spcBef>
                <a:spcPts val="0"/>
              </a:spcBef>
              <a:spcAft>
                <a:spcPts val="0"/>
              </a:spcAft>
            </a:pPr>
            <a:endParaRPr lang="en-US" sz="2000" b="1" cap="all"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8273450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a:extLst>
              <a:ext uri="{FF2B5EF4-FFF2-40B4-BE49-F238E27FC236}">
                <a16:creationId xmlns:a16="http://schemas.microsoft.com/office/drawing/2014/main" id="{D2C97C0E-65D2-4C5B-A5AF-54C9A5E790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54317"/>
          <a:stretch>
            <a:fillRect/>
          </a:stretch>
        </p:blipFill>
        <p:spPr bwMode="auto">
          <a:xfrm>
            <a:off x="-595" y="-20239"/>
            <a:ext cx="9144000" cy="96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C1C3D11-C18A-4865-9DE9-6D0834DFDA16}"/>
              </a:ext>
            </a:extLst>
          </p:cNvPr>
          <p:cNvSpPr txBox="1"/>
          <p:nvPr/>
        </p:nvSpPr>
        <p:spPr>
          <a:xfrm>
            <a:off x="345743" y="312495"/>
            <a:ext cx="8125300" cy="369332"/>
          </a:xfrm>
          <a:prstGeom prst="rect">
            <a:avLst/>
          </a:prstGeom>
          <a:noFill/>
        </p:spPr>
        <p:txBody>
          <a:bodyPr wrap="square" rtlCol="0">
            <a:spAutoFit/>
          </a:bodyPr>
          <a:lstStyle/>
          <a:p>
            <a:r>
              <a:rPr lang="en-US" u="sng" spc="600" dirty="0">
                <a:solidFill>
                  <a:schemeClr val="bg1"/>
                </a:solidFill>
              </a:rPr>
              <a:t>OHS | Administrator Pace</a:t>
            </a:r>
          </a:p>
        </p:txBody>
      </p:sp>
      <p:sp>
        <p:nvSpPr>
          <p:cNvPr id="45" name="Slide Number Placeholder 1">
            <a:extLst>
              <a:ext uri="{FF2B5EF4-FFF2-40B4-BE49-F238E27FC236}">
                <a16:creationId xmlns:a16="http://schemas.microsoft.com/office/drawing/2014/main" id="{682D5BD0-E09E-4A01-BD95-D3BB12254242}"/>
              </a:ext>
            </a:extLst>
          </p:cNvPr>
          <p:cNvSpPr txBox="1">
            <a:spLocks/>
          </p:cNvSpPr>
          <p:nvPr/>
        </p:nvSpPr>
        <p:spPr>
          <a:xfrm>
            <a:off x="6696347" y="649668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9" name="Footer Placeholder 4">
            <a:extLst>
              <a:ext uri="{FF2B5EF4-FFF2-40B4-BE49-F238E27FC236}">
                <a16:creationId xmlns:a16="http://schemas.microsoft.com/office/drawing/2014/main" id="{01BC639C-002E-4FBE-BEF7-AB147746BD03}"/>
              </a:ext>
            </a:extLst>
          </p:cNvPr>
          <p:cNvSpPr txBox="1">
            <a:spLocks/>
          </p:cNvSpPr>
          <p:nvPr/>
        </p:nvSpPr>
        <p:spPr>
          <a:xfrm>
            <a:off x="3123605" y="-68505"/>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r>
              <a:rPr lang="en-US" sz="1100" b="1" dirty="0">
                <a:solidFill>
                  <a:srgbClr val="008000"/>
                </a:solidFill>
              </a:rPr>
              <a:t>UNCLASSIFIED</a:t>
            </a:r>
            <a:endParaRPr lang="en-US" sz="1100" dirty="0">
              <a:solidFill>
                <a:prstClr val="black">
                  <a:tint val="75000"/>
                </a:prstClr>
              </a:solidFill>
            </a:endParaRPr>
          </a:p>
        </p:txBody>
      </p:sp>
      <p:sp>
        <p:nvSpPr>
          <p:cNvPr id="60" name="Footer Placeholder 4">
            <a:extLst>
              <a:ext uri="{FF2B5EF4-FFF2-40B4-BE49-F238E27FC236}">
                <a16:creationId xmlns:a16="http://schemas.microsoft.com/office/drawing/2014/main" id="{CA6BC8E3-1AFC-46F0-A34C-E26BD3EF6747}"/>
              </a:ext>
            </a:extLst>
          </p:cNvPr>
          <p:cNvSpPr txBox="1">
            <a:spLocks/>
          </p:cNvSpPr>
          <p:nvPr/>
        </p:nvSpPr>
        <p:spPr>
          <a:xfrm>
            <a:off x="3446501" y="6561527"/>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r>
              <a:rPr lang="en-US" sz="1100" b="1" dirty="0">
                <a:solidFill>
                  <a:srgbClr val="008000"/>
                </a:solidFill>
              </a:rPr>
              <a:t>UNCLASSIFIED</a:t>
            </a:r>
            <a:endParaRPr lang="en-US" sz="1100" dirty="0">
              <a:solidFill>
                <a:prstClr val="black">
                  <a:tint val="75000"/>
                </a:prstClr>
              </a:solidFill>
            </a:endParaRPr>
          </a:p>
        </p:txBody>
      </p:sp>
      <p:sp>
        <p:nvSpPr>
          <p:cNvPr id="3" name="TextBox 2">
            <a:extLst>
              <a:ext uri="{FF2B5EF4-FFF2-40B4-BE49-F238E27FC236}">
                <a16:creationId xmlns:a16="http://schemas.microsoft.com/office/drawing/2014/main" id="{562F077E-0DD0-CF37-F8EC-B7F8B5D2E725}"/>
              </a:ext>
            </a:extLst>
          </p:cNvPr>
          <p:cNvSpPr txBox="1"/>
          <p:nvPr/>
        </p:nvSpPr>
        <p:spPr>
          <a:xfrm>
            <a:off x="72604" y="2026376"/>
            <a:ext cx="9134271"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a:effectLst/>
                <a:ea typeface="Cambria" panose="02040503050406030204" pitchFamily="18" charset="0"/>
                <a:cs typeface="Cambria" panose="02040503050406030204" pitchFamily="18" charset="0"/>
              </a:rPr>
              <a:t>Closing Comments</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800" dirty="0">
              <a:effectLst/>
              <a:ea typeface="Cambria" panose="02040503050406030204" pitchFamily="18" charset="0"/>
              <a:cs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t>Administrator Frank Pace</a:t>
            </a:r>
            <a:endParaRPr kumimoji="0" lang="en-US" sz="2800" b="0" i="0" u="none" strike="noStrike" kern="1200" cap="none" spc="0" normalizeH="0" baseline="0" noProof="0" dirty="0">
              <a:ln>
                <a:noFill/>
              </a:ln>
              <a:effectLst/>
              <a:uLnTx/>
              <a:uFillTx/>
              <a:ea typeface="+mn-ea"/>
              <a:cs typeface="+mn-cs"/>
            </a:endParaRPr>
          </a:p>
        </p:txBody>
      </p:sp>
    </p:spTree>
    <p:extLst>
      <p:ext uri="{BB962C8B-B14F-4D97-AF65-F5344CB8AC3E}">
        <p14:creationId xmlns:p14="http://schemas.microsoft.com/office/powerpoint/2010/main" val="389451486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a:extLst>
              <a:ext uri="{FF2B5EF4-FFF2-40B4-BE49-F238E27FC236}">
                <a16:creationId xmlns:a16="http://schemas.microsoft.com/office/drawing/2014/main" id="{D2C97C0E-65D2-4C5B-A5AF-54C9A5E790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54317"/>
          <a:stretch>
            <a:fillRect/>
          </a:stretch>
        </p:blipFill>
        <p:spPr bwMode="auto">
          <a:xfrm>
            <a:off x="-595" y="-20239"/>
            <a:ext cx="9144000" cy="96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C1C3D11-C18A-4865-9DE9-6D0834DFDA16}"/>
              </a:ext>
            </a:extLst>
          </p:cNvPr>
          <p:cNvSpPr txBox="1"/>
          <p:nvPr/>
        </p:nvSpPr>
        <p:spPr>
          <a:xfrm>
            <a:off x="345743" y="312495"/>
            <a:ext cx="8125300" cy="369332"/>
          </a:xfrm>
          <a:prstGeom prst="rect">
            <a:avLst/>
          </a:prstGeom>
          <a:noFill/>
        </p:spPr>
        <p:txBody>
          <a:bodyPr wrap="square" rtlCol="0">
            <a:spAutoFit/>
          </a:bodyPr>
          <a:lstStyle/>
          <a:p>
            <a:r>
              <a:rPr lang="en-US" u="sng" spc="600" dirty="0">
                <a:solidFill>
                  <a:schemeClr val="bg1"/>
                </a:solidFill>
              </a:rPr>
              <a:t>OHS | Agenda</a:t>
            </a:r>
          </a:p>
        </p:txBody>
      </p:sp>
      <p:sp>
        <p:nvSpPr>
          <p:cNvPr id="45" name="Slide Number Placeholder 1">
            <a:extLst>
              <a:ext uri="{FF2B5EF4-FFF2-40B4-BE49-F238E27FC236}">
                <a16:creationId xmlns:a16="http://schemas.microsoft.com/office/drawing/2014/main" id="{682D5BD0-E09E-4A01-BD95-D3BB12254242}"/>
              </a:ext>
            </a:extLst>
          </p:cNvPr>
          <p:cNvSpPr txBox="1">
            <a:spLocks/>
          </p:cNvSpPr>
          <p:nvPr/>
        </p:nvSpPr>
        <p:spPr>
          <a:xfrm>
            <a:off x="6696347" y="649668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9" name="Footer Placeholder 4">
            <a:extLst>
              <a:ext uri="{FF2B5EF4-FFF2-40B4-BE49-F238E27FC236}">
                <a16:creationId xmlns:a16="http://schemas.microsoft.com/office/drawing/2014/main" id="{01BC639C-002E-4FBE-BEF7-AB147746BD03}"/>
              </a:ext>
            </a:extLst>
          </p:cNvPr>
          <p:cNvSpPr txBox="1">
            <a:spLocks/>
          </p:cNvSpPr>
          <p:nvPr/>
        </p:nvSpPr>
        <p:spPr>
          <a:xfrm>
            <a:off x="3123605" y="-68505"/>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r>
              <a:rPr lang="en-US" sz="1100" b="1" dirty="0">
                <a:solidFill>
                  <a:srgbClr val="008000"/>
                </a:solidFill>
              </a:rPr>
              <a:t>UNCLASSIFIED</a:t>
            </a:r>
            <a:endParaRPr lang="en-US" sz="1100" dirty="0">
              <a:solidFill>
                <a:prstClr val="black">
                  <a:tint val="75000"/>
                </a:prstClr>
              </a:solidFill>
            </a:endParaRPr>
          </a:p>
        </p:txBody>
      </p:sp>
      <p:sp>
        <p:nvSpPr>
          <p:cNvPr id="60" name="Footer Placeholder 4">
            <a:extLst>
              <a:ext uri="{FF2B5EF4-FFF2-40B4-BE49-F238E27FC236}">
                <a16:creationId xmlns:a16="http://schemas.microsoft.com/office/drawing/2014/main" id="{CA6BC8E3-1AFC-46F0-A34C-E26BD3EF6747}"/>
              </a:ext>
            </a:extLst>
          </p:cNvPr>
          <p:cNvSpPr txBox="1">
            <a:spLocks/>
          </p:cNvSpPr>
          <p:nvPr/>
        </p:nvSpPr>
        <p:spPr>
          <a:xfrm>
            <a:off x="3446501" y="6561527"/>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r>
              <a:rPr lang="en-US" sz="1100" b="1" dirty="0">
                <a:solidFill>
                  <a:srgbClr val="008000"/>
                </a:solidFill>
              </a:rPr>
              <a:t>UNCLASSIFIED</a:t>
            </a:r>
            <a:endParaRPr lang="en-US" sz="1100" dirty="0">
              <a:solidFill>
                <a:prstClr val="black">
                  <a:tint val="75000"/>
                </a:prstClr>
              </a:solidFill>
            </a:endParaRPr>
          </a:p>
        </p:txBody>
      </p:sp>
      <p:sp>
        <p:nvSpPr>
          <p:cNvPr id="4" name="TextBox 3">
            <a:extLst>
              <a:ext uri="{FF2B5EF4-FFF2-40B4-BE49-F238E27FC236}">
                <a16:creationId xmlns:a16="http://schemas.microsoft.com/office/drawing/2014/main" id="{4B6A318B-DBDC-72F3-2678-DC2CEA5AE4D8}"/>
              </a:ext>
            </a:extLst>
          </p:cNvPr>
          <p:cNvSpPr txBox="1"/>
          <p:nvPr/>
        </p:nvSpPr>
        <p:spPr>
          <a:xfrm>
            <a:off x="691022" y="1014561"/>
            <a:ext cx="8406557" cy="5061386"/>
          </a:xfrm>
          <a:prstGeom prst="rect">
            <a:avLst/>
          </a:prstGeom>
          <a:noFill/>
        </p:spPr>
        <p:txBody>
          <a:bodyPr wrap="square" rtlCol="0">
            <a:spAutoFit/>
          </a:bodyPr>
          <a:lstStyle/>
          <a:p>
            <a:pPr algn="just"/>
            <a:endParaRPr lang="en-US" sz="3200" dirty="0">
              <a:solidFill>
                <a:prstClr val="white"/>
              </a:solidFill>
              <a:latin typeface="News Gothic MT"/>
            </a:endParaRPr>
          </a:p>
          <a:p>
            <a:pPr marL="1371600" marR="0" indent="-1371600">
              <a:spcBef>
                <a:spcPts val="0"/>
              </a:spcBef>
              <a:spcAft>
                <a:spcPts val="0"/>
              </a:spcAft>
              <a:tabLst>
                <a:tab pos="685800" algn="l"/>
                <a:tab pos="1028700" algn="l"/>
              </a:tabLst>
            </a:pPr>
            <a:r>
              <a:rPr lang="en-US" sz="1200" b="1" i="1" dirty="0">
                <a:effectLst/>
                <a:latin typeface="Cambria" panose="02040503050406030204" pitchFamily="18" charset="0"/>
                <a:ea typeface="Cambria" panose="02040503050406030204" pitchFamily="18" charset="0"/>
                <a:cs typeface="Cambria" panose="02040503050406030204" pitchFamily="18" charset="0"/>
              </a:rPr>
              <a:t>08:00	Networking </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08:30	Welcome, Administrative Remarks, Event Overview; Administrator Frank Pace</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08:45	Threat Overview – Hawaii Statewide Threat Assessment; Criminal Intelligence Analyst, Molly Smith</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09:15	Office of Homeland Security </a:t>
            </a:r>
            <a:r>
              <a:rPr lang="en-US" sz="1200" b="1" dirty="0">
                <a:latin typeface="Cambria" panose="02040503050406030204" pitchFamily="18" charset="0"/>
                <a:ea typeface="Cambria" panose="02040503050406030204" pitchFamily="18" charset="0"/>
                <a:cs typeface="Cambria" panose="02040503050406030204" pitchFamily="18" charset="0"/>
              </a:rPr>
              <a:t>I</a:t>
            </a:r>
            <a:r>
              <a:rPr lang="en-US" sz="1200" b="1" dirty="0">
                <a:effectLst/>
                <a:latin typeface="Cambria" panose="02040503050406030204" pitchFamily="18" charset="0"/>
                <a:ea typeface="Cambria" panose="02040503050406030204" pitchFamily="18" charset="0"/>
                <a:cs typeface="Cambria" panose="02040503050406030204" pitchFamily="18" charset="0"/>
              </a:rPr>
              <a:t>nitiatives; Planning and Operations Chief, Jimmie Collins</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742950" marR="0" lvl="1" indent="-285750">
              <a:spcBef>
                <a:spcPts val="0"/>
              </a:spcBef>
              <a:spcAft>
                <a:spcPts val="0"/>
              </a:spcAft>
              <a:buFont typeface="Courier New" panose="02070309020205020404" pitchFamily="49" charset="0"/>
              <a:buChar char="o"/>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Near Term Planning Priorities </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742950" marR="0" lvl="1" indent="-285750">
              <a:spcBef>
                <a:spcPts val="0"/>
              </a:spcBef>
              <a:spcAft>
                <a:spcPts val="0"/>
              </a:spcAft>
              <a:buFont typeface="Courier New" panose="02070309020205020404" pitchFamily="49" charset="0"/>
              <a:buChar char="o"/>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Annual Homeland Security Summit </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742950" marR="0" lvl="1" indent="-285750">
              <a:spcBef>
                <a:spcPts val="0"/>
              </a:spcBef>
              <a:spcAft>
                <a:spcPts val="0"/>
              </a:spcAft>
              <a:buFont typeface="Courier New" panose="02070309020205020404" pitchFamily="49" charset="0"/>
              <a:buChar char="o"/>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Defense Community Infrastructure Pilot Program</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742950" marR="0" lvl="1" indent="-285750">
              <a:spcBef>
                <a:spcPts val="0"/>
              </a:spcBef>
              <a:spcAft>
                <a:spcPts val="0"/>
              </a:spcAft>
              <a:buFont typeface="Courier New" panose="02070309020205020404" pitchFamily="49" charset="0"/>
              <a:buChar char="o"/>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Critical Infrastructure Assessment Cadre </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742950" marR="0" lvl="1" indent="-285750">
              <a:spcBef>
                <a:spcPts val="0"/>
              </a:spcBef>
              <a:spcAft>
                <a:spcPts val="0"/>
              </a:spcAft>
              <a:buFont typeface="Courier New" panose="02070309020205020404" pitchFamily="49" charset="0"/>
              <a:buChar char="o"/>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Calendar of Events</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i="1" dirty="0">
                <a:effectLst/>
                <a:latin typeface="Cambria" panose="02040503050406030204" pitchFamily="18" charset="0"/>
                <a:ea typeface="Cambria" panose="02040503050406030204" pitchFamily="18" charset="0"/>
                <a:cs typeface="Cambria" panose="02040503050406030204" pitchFamily="18" charset="0"/>
              </a:rPr>
              <a:t>10:00	Break</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10:15 	Honolulu Police Department Cyber Crime Unit; Detective Thomas (Tommy) </a:t>
            </a:r>
            <a:r>
              <a:rPr lang="en-US" sz="1200" b="1" dirty="0" err="1">
                <a:effectLst/>
                <a:latin typeface="Cambria" panose="02040503050406030204" pitchFamily="18" charset="0"/>
                <a:ea typeface="Cambria" panose="02040503050406030204" pitchFamily="18" charset="0"/>
                <a:cs typeface="Cambria" panose="02040503050406030204" pitchFamily="18" charset="0"/>
              </a:rPr>
              <a:t>Iinuma</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11:00	Targeted Violence Prevention; UHWO Behavior Intervention Team Chair, Beverly Baligad</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i="1" dirty="0">
                <a:effectLst/>
                <a:latin typeface="Cambria" panose="02040503050406030204" pitchFamily="18" charset="0"/>
                <a:ea typeface="Cambria" panose="02040503050406030204" pitchFamily="18" charset="0"/>
                <a:cs typeface="Cambria" panose="02040503050406030204" pitchFamily="18" charset="0"/>
              </a:rPr>
              <a:t>11:45	Lunch Break</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13:00	Port resiliency and the Port Restoration Task Force; Hawaii Emergency Management Agency Administrator, James Barros</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13:45	Joint Terrorism Task Force overview; JTTF Coordinator, Earl Asato </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i="1" dirty="0">
                <a:effectLst/>
                <a:latin typeface="Cambria" panose="02040503050406030204" pitchFamily="18" charset="0"/>
                <a:ea typeface="Cambria" panose="02040503050406030204" pitchFamily="18" charset="0"/>
                <a:cs typeface="Cambria" panose="02040503050406030204" pitchFamily="18" charset="0"/>
              </a:rPr>
              <a:t>14:30	Break</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14:45	Introduction to the new state Department of Law Enforcement; Director, Jordan Lowe</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i="1" dirty="0">
                <a:effectLst/>
                <a:latin typeface="Cambria" panose="02040503050406030204" pitchFamily="18" charset="0"/>
                <a:ea typeface="Cambria" panose="02040503050406030204" pitchFamily="18" charset="0"/>
                <a:cs typeface="Cambria" panose="02040503050406030204" pitchFamily="18" charset="0"/>
              </a:rPr>
              <a:t>15:15	Open Discussion</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dirty="0">
                <a:effectLst/>
                <a:latin typeface="Cambria" panose="02040503050406030204" pitchFamily="18" charset="0"/>
                <a:ea typeface="Cambria" panose="02040503050406030204" pitchFamily="18" charset="0"/>
                <a:cs typeface="Cambria" panose="02040503050406030204" pitchFamily="18" charset="0"/>
              </a:rPr>
              <a:t>15:45	Closing Comments, Administrator Frank Pace</a:t>
            </a:r>
            <a:endParaRPr lang="en-US" sz="1400" b="1" dirty="0">
              <a:effectLst/>
              <a:latin typeface="Cambria" panose="02040503050406030204" pitchFamily="18" charset="0"/>
              <a:ea typeface="Cambria" panose="02040503050406030204" pitchFamily="18" charset="0"/>
              <a:cs typeface="Cambria" panose="02040503050406030204" pitchFamily="18" charset="0"/>
            </a:endParaRPr>
          </a:p>
          <a:p>
            <a:pPr marL="1371600" marR="0" indent="-1371600">
              <a:spcBef>
                <a:spcPts val="0"/>
              </a:spcBef>
              <a:spcAft>
                <a:spcPts val="0"/>
              </a:spcAft>
              <a:tabLst>
                <a:tab pos="685800" algn="l"/>
                <a:tab pos="1028700" algn="l"/>
              </a:tabLst>
            </a:pPr>
            <a:r>
              <a:rPr lang="en-US" sz="1200" b="1" i="1" dirty="0">
                <a:effectLst/>
                <a:latin typeface="Cambria" panose="02040503050406030204" pitchFamily="18" charset="0"/>
                <a:ea typeface="Cambria" panose="02040503050406030204" pitchFamily="18" charset="0"/>
                <a:cs typeface="Cambria" panose="02040503050406030204" pitchFamily="18" charset="0"/>
              </a:rPr>
              <a:t>16:00	</a:t>
            </a:r>
            <a:r>
              <a:rPr lang="en-US" sz="1200" b="1" i="1" dirty="0">
                <a:effectLst/>
                <a:highlight>
                  <a:srgbClr val="FFFF00"/>
                </a:highlight>
                <a:latin typeface="Cambria" panose="02040503050406030204" pitchFamily="18" charset="0"/>
                <a:ea typeface="Cambria" panose="02040503050406030204" pitchFamily="18" charset="0"/>
                <a:cs typeface="Cambria" panose="02040503050406030204" pitchFamily="18" charset="0"/>
              </a:rPr>
              <a:t>Adjourn</a:t>
            </a:r>
            <a:endParaRPr lang="en-US" sz="1400" b="1" dirty="0">
              <a:effectLst/>
              <a:highlight>
                <a:srgbClr val="FFFF00"/>
              </a:highlight>
              <a:latin typeface="Cambria" panose="02040503050406030204" pitchFamily="18" charset="0"/>
              <a:ea typeface="Cambria" panose="02040503050406030204" pitchFamily="18" charset="0"/>
              <a:cs typeface="Cambria" panose="02040503050406030204" pitchFamily="18" charset="0"/>
            </a:endParaRPr>
          </a:p>
          <a:p>
            <a:pPr marR="0" lvl="0" algn="just">
              <a:lnSpc>
                <a:spcPct val="150000"/>
              </a:lnSpc>
              <a:spcBef>
                <a:spcPts val="0"/>
              </a:spcBef>
              <a:spcAft>
                <a:spcPts val="0"/>
              </a:spcAft>
            </a:pPr>
            <a:endParaRPr lang="en-US" sz="2000" b="1" cap="all"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16911166"/>
      </p:ext>
    </p:extLst>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E1792770-316B-48D6-A604-F0E1C67FBC37}" vid="{0A7673C5-3411-499E-835C-BE746D28D713}"/>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Facet">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4.xml><?xml version="1.0" encoding="utf-8"?>
<a:theme xmlns:a="http://schemas.openxmlformats.org/drawingml/2006/main" name="2_Office Theme">
  <a:themeElements>
    <a:clrScheme name="Breeze">
      <a:dk1>
        <a:srgbClr val="000000"/>
      </a:dk1>
      <a:lt1>
        <a:srgbClr val="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Berlin">
  <a:themeElements>
    <a:clrScheme name="Berlin">
      <a:dk1>
        <a:sysClr val="windowText" lastClr="000000"/>
      </a:dk1>
      <a:lt1>
        <a:sysClr val="window" lastClr="FFFFFF"/>
      </a:lt1>
      <a:dk2>
        <a:srgbClr val="1F8094"/>
      </a:dk2>
      <a:lt2>
        <a:srgbClr val="E7E6E6"/>
      </a:lt2>
      <a:accent1>
        <a:srgbClr val="39CDE7"/>
      </a:accent1>
      <a:accent2>
        <a:srgbClr val="60DE72"/>
      </a:accent2>
      <a:accent3>
        <a:srgbClr val="DDCC64"/>
      </a:accent3>
      <a:accent4>
        <a:srgbClr val="F49D50"/>
      </a:accent4>
      <a:accent5>
        <a:srgbClr val="E44951"/>
      </a:accent5>
      <a:accent6>
        <a:srgbClr val="D666F9"/>
      </a:accent6>
      <a:hlink>
        <a:srgbClr val="4BF7ED"/>
      </a:hlink>
      <a:folHlink>
        <a:srgbClr val="95E9F4"/>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92000"/>
                <a:satMod val="200000"/>
                <a:lumMod val="128000"/>
              </a:schemeClr>
            </a:gs>
            <a:gs pos="50000">
              <a:schemeClr val="phClr">
                <a:shade val="100000"/>
                <a:hueMod val="100000"/>
                <a:satMod val="110000"/>
                <a:lumMod val="130000"/>
              </a:schemeClr>
            </a:gs>
            <a:gs pos="100000">
              <a:schemeClr val="phClr">
                <a:shade val="78000"/>
                <a:hueMod val="118000"/>
                <a:satMod val="12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7DC10E3-4FF5-456B-A359-A0F378C1E5FB}"/>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B4E22C1CA19D34EAE5898A4345FF27E" ma:contentTypeVersion="14" ma:contentTypeDescription="Create a new document." ma:contentTypeScope="" ma:versionID="8064aa39833cc3315aebf19bdfd7259e">
  <xsd:schema xmlns:xsd="http://www.w3.org/2001/XMLSchema" xmlns:xs="http://www.w3.org/2001/XMLSchema" xmlns:p="http://schemas.microsoft.com/office/2006/metadata/properties" xmlns:ns2="827c2eed-b00b-48e3-ade2-db739e251768" xmlns:ns3="7daf9e00-7c71-4b07-a94b-c4c4e60ea02e" xmlns:ns4="4494cc7c-873d-4c80-9650-25ed479db56e" targetNamespace="http://schemas.microsoft.com/office/2006/metadata/properties" ma:root="true" ma:fieldsID="69ec4f4d2619ed90dcab59a18f636793" ns2:_="" ns3:_="" ns4:_="">
    <xsd:import namespace="827c2eed-b00b-48e3-ade2-db739e251768"/>
    <xsd:import namespace="7daf9e00-7c71-4b07-a94b-c4c4e60ea02e"/>
    <xsd:import namespace="4494cc7c-873d-4c80-9650-25ed479db56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3:SharedWithUsers" minOccurs="0"/>
                <xsd:element ref="ns3:SharedWithDetails" minOccurs="0"/>
                <xsd:element ref="ns2:MediaServiceLocation" minOccurs="0"/>
                <xsd:element ref="ns2:lcf76f155ced4ddcb4097134ff3c332f" minOccurs="0"/>
                <xsd:element ref="ns4:TaxCatchAll"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27c2eed-b00b-48e3-ade2-db739e25176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7c0b7209-8b30-4d9f-9476-6b035fe2b63b" ma:termSetId="09814cd3-568e-fe90-9814-8d621ff8fb84" ma:anchorId="fba54fb3-c3e1-fe81-a776-ca4b69148c4d" ma:open="true" ma:isKeyword="false">
      <xsd:complexType>
        <xsd:sequence>
          <xsd:element ref="pc:Terms" minOccurs="0" maxOccurs="1"/>
        </xsd:sequence>
      </xsd:complex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daf9e00-7c71-4b07-a94b-c4c4e60ea02e"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494cc7c-873d-4c80-9650-25ed479db56e"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5ec113cc-20d9-45c3-9265-b7f5b13e6f8e}" ma:internalName="TaxCatchAll" ma:showField="CatchAllData" ma:web="7daf9e00-7c71-4b07-a94b-c4c4e60ea02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27c2eed-b00b-48e3-ade2-db739e251768">
      <Terms xmlns="http://schemas.microsoft.com/office/infopath/2007/PartnerControls"/>
    </lcf76f155ced4ddcb4097134ff3c332f>
    <TaxCatchAll xmlns="4494cc7c-873d-4c80-9650-25ed479db56e" xsi:nil="true"/>
  </documentManagement>
</p:properties>
</file>

<file path=customXml/itemProps1.xml><?xml version="1.0" encoding="utf-8"?>
<ds:datastoreItem xmlns:ds="http://schemas.openxmlformats.org/officeDocument/2006/customXml" ds:itemID="{471948A6-C37F-49D1-8259-89B708DDADB4}">
  <ds:schemaRefs>
    <ds:schemaRef ds:uri="4494cc7c-873d-4c80-9650-25ed479db56e"/>
    <ds:schemaRef ds:uri="7daf9e00-7c71-4b07-a94b-c4c4e60ea02e"/>
    <ds:schemaRef ds:uri="827c2eed-b00b-48e3-ade2-db739e25176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331E829-D466-43A0-A6E6-0D0997D6597D}">
  <ds:schemaRefs>
    <ds:schemaRef ds:uri="http://schemas.microsoft.com/sharepoint/v3/contenttype/forms"/>
  </ds:schemaRefs>
</ds:datastoreItem>
</file>

<file path=customXml/itemProps3.xml><?xml version="1.0" encoding="utf-8"?>
<ds:datastoreItem xmlns:ds="http://schemas.openxmlformats.org/officeDocument/2006/customXml" ds:itemID="{52CCCD49-BEA7-4725-9679-B2782EB36EA2}">
  <ds:schemaRefs>
    <ds:schemaRef ds:uri="7daf9e00-7c71-4b07-a94b-c4c4e60ea02e"/>
    <ds:schemaRef ds:uri="http://purl.org/dc/elements/1.1/"/>
    <ds:schemaRef ds:uri="http://schemas.microsoft.com/office/infopath/2007/PartnerControls"/>
    <ds:schemaRef ds:uri="http://purl.org/dc/dcmitype/"/>
    <ds:schemaRef ds:uri="http://www.w3.org/XML/1998/namespace"/>
    <ds:schemaRef ds:uri="http://schemas.microsoft.com/office/2006/documentManagement/types"/>
    <ds:schemaRef ds:uri="827c2eed-b00b-48e3-ade2-db739e251768"/>
    <ds:schemaRef ds:uri="http://purl.org/dc/terms/"/>
    <ds:schemaRef ds:uri="http://schemas.openxmlformats.org/package/2006/metadata/core-properties"/>
    <ds:schemaRef ds:uri="4494cc7c-873d-4c80-9650-25ed479db56e"/>
    <ds:schemaRef ds:uri="http://schemas.microsoft.com/office/2006/metadata/properties"/>
  </ds:schemaRefs>
</ds:datastoreItem>
</file>

<file path=docMetadata/LabelInfo.xml><?xml version="1.0" encoding="utf-8"?>
<clbl:labelList xmlns:clbl="http://schemas.microsoft.com/office/2020/mipLabelMetadata">
  <clbl:label id="{3847dec6-63b2-43f9-a6d0-58a40aaa1a10}" enabled="0" method="" siteId="{3847dec6-63b2-43f9-a6d0-58a40aaa1a10}" removed="1"/>
</clbl:labelList>
</file>

<file path=docProps/app.xml><?xml version="1.0" encoding="utf-8"?>
<Properties xmlns="http://schemas.openxmlformats.org/officeDocument/2006/extended-properties" xmlns:vt="http://schemas.openxmlformats.org/officeDocument/2006/docPropsVTypes">
  <Template/>
  <TotalTime>601</TotalTime>
  <Words>8560</Words>
  <Application>Microsoft Office PowerPoint</Application>
  <PresentationFormat>On-screen Show (4:3)</PresentationFormat>
  <Paragraphs>1183</Paragraphs>
  <Slides>97</Slides>
  <Notes>63</Notes>
  <HiddenSlides>0</HiddenSlides>
  <MMClips>0</MMClips>
  <ScaleCrop>false</ScaleCrop>
  <HeadingPairs>
    <vt:vector size="6" baseType="variant">
      <vt:variant>
        <vt:lpstr>Fonts Used</vt:lpstr>
      </vt:variant>
      <vt:variant>
        <vt:i4>15</vt:i4>
      </vt:variant>
      <vt:variant>
        <vt:lpstr>Theme</vt:lpstr>
      </vt:variant>
      <vt:variant>
        <vt:i4>5</vt:i4>
      </vt:variant>
      <vt:variant>
        <vt:lpstr>Slide Titles</vt:lpstr>
      </vt:variant>
      <vt:variant>
        <vt:i4>97</vt:i4>
      </vt:variant>
    </vt:vector>
  </HeadingPairs>
  <TitlesOfParts>
    <vt:vector size="117" baseType="lpstr">
      <vt:lpstr>Arial</vt:lpstr>
      <vt:lpstr>Bebas</vt:lpstr>
      <vt:lpstr>Calibri</vt:lpstr>
      <vt:lpstr>Calibri Light</vt:lpstr>
      <vt:lpstr>Cambria</vt:lpstr>
      <vt:lpstr>Courier New</vt:lpstr>
      <vt:lpstr>Georgia</vt:lpstr>
      <vt:lpstr>Lato</vt:lpstr>
      <vt:lpstr>Lato Light</vt:lpstr>
      <vt:lpstr>News Gothic MT</vt:lpstr>
      <vt:lpstr>Noto Sans Symbols</vt:lpstr>
      <vt:lpstr>Symbol</vt:lpstr>
      <vt:lpstr>Times New Roman</vt:lpstr>
      <vt:lpstr>Trebuchet MS</vt:lpstr>
      <vt:lpstr>Wingdings 3</vt:lpstr>
      <vt:lpstr>1_Office Theme</vt:lpstr>
      <vt:lpstr>Office Theme</vt:lpstr>
      <vt:lpstr>Facet</vt:lpstr>
      <vt:lpstr>2_Office Theme</vt:lpstr>
      <vt:lpstr>Berlin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HSFC | Terrorism Threats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CID Cyber Crimes and Digital Forensics Examination</vt:lpstr>
      <vt:lpstr>Cyber Crimes Unit – 2022 Stats</vt:lpstr>
      <vt:lpstr>Digital Forensics Examination</vt:lpstr>
      <vt:lpstr>Training and Certification</vt:lpstr>
      <vt:lpstr>HPD Cyber Crimes Unit – Recent News</vt:lpstr>
      <vt:lpstr>Assistance Requests</vt:lpstr>
      <vt:lpstr>CID Cyber Current Goal  Cyber Command Response Vehicle</vt:lpstr>
      <vt:lpstr>The following are the current capabilities of the HPD digital forensics lab:</vt:lpstr>
      <vt:lpstr>Chip Off</vt:lpstr>
      <vt:lpstr>SQLite Database Extraction</vt:lpstr>
      <vt:lpstr>Knowledge C Database</vt:lpstr>
      <vt:lpstr>UFED4PC Camera</vt:lpstr>
      <vt:lpstr>Locked Devices</vt:lpstr>
      <vt:lpstr>Broken Phones</vt:lpstr>
      <vt:lpstr>Computers and Laptops</vt:lpstr>
      <vt:lpstr>RAM Analysis</vt:lpstr>
      <vt:lpstr>DVR Extraction</vt:lpstr>
      <vt:lpstr>Vehicle Forensics (BERLA)</vt:lpstr>
      <vt:lpstr>Skimmer Detection</vt:lpstr>
      <vt:lpstr>Mega Search</vt:lpstr>
      <vt:lpstr>Mega Parser</vt:lpstr>
      <vt:lpstr>Questions?</vt:lpstr>
      <vt:lpstr>PowerPoint Presentation</vt:lpstr>
      <vt:lpstr>PowerPoint Presentation</vt:lpstr>
      <vt:lpstr>PowerPoint Presentation</vt:lpstr>
      <vt:lpstr>PowerPoint Presentation</vt:lpstr>
      <vt:lpstr>1.  HI State Targeted Violence Prevention Strategy </vt:lpstr>
      <vt:lpstr>Pillar 2: Behavior Intervention/Threat Assessment Teams</vt:lpstr>
      <vt:lpstr>Threat Team Hawaii (TTH): Challenges</vt:lpstr>
      <vt:lpstr>Threat Team Hawaii (TTH):  Opportunities</vt:lpstr>
      <vt:lpstr>2. 2021 US DHS Targeted Violence Threat Prevention (TVTP) Grant:  School Behavior Intervention/Threat Assessment Management (BITAM) Team Pilots  </vt:lpstr>
      <vt:lpstr>PowerPoint Presentation</vt:lpstr>
      <vt:lpstr>PowerPoint Presentation</vt:lpstr>
      <vt:lpstr>Current HI State BITAM Team Implementation Efforts</vt:lpstr>
      <vt:lpstr>3. 2022 US DHS Targeted Violence Threat Prevention (TVTP) Grant:  Community Approach to Building &amp; Sustaining HI BITAM Efforts  </vt:lpstr>
      <vt:lpstr>Building Capacity: Hawaii Threat Assessment Conference (HTAC)</vt:lpstr>
      <vt:lpstr>Community Awareness:  Institute on Violence, Abuse and Trauma (IVAT)</vt:lpstr>
      <vt:lpstr>Mahalo!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Department of State Law Enforcement</vt:lpstr>
      <vt:lpstr>Purpose</vt:lpstr>
      <vt:lpstr>Department of Public Safety Challenges</vt:lpstr>
      <vt:lpstr>Current State Law Enforcement Entities </vt:lpstr>
      <vt:lpstr>State Law Enforcement Coalition (SLEC)</vt:lpstr>
      <vt:lpstr>Benefits of Consolidation</vt:lpstr>
      <vt:lpstr>Uniform Standards</vt:lpstr>
      <vt:lpstr>Hawaii State Fusion Center </vt:lpstr>
      <vt:lpstr>Organizational Structure</vt:lpstr>
      <vt:lpstr>Corrections Changes</vt:lpstr>
      <vt:lpstr>Department of Corrections and Rehabilitation Organizational Chart </vt:lpstr>
      <vt:lpstr>Timeline</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Pace, Frank J</dc:creator>
  <cp:lastModifiedBy>Collins, Jimmie L</cp:lastModifiedBy>
  <cp:revision>5</cp:revision>
  <cp:lastPrinted>2021-08-03T23:31:56Z</cp:lastPrinted>
  <dcterms:created xsi:type="dcterms:W3CDTF">2021-06-03T21:32:04Z</dcterms:created>
  <dcterms:modified xsi:type="dcterms:W3CDTF">2023-05-06T00:53:39Z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0x010100CB4E22C1CA19D34EAE5898A4345FF27E</vt:lpwstr>
  </property>
  <property fmtid="{D5CDD505-2E9C-101B-9397-08002B2CF9AE}" pid="3" name="MediaServiceImageTags">
    <vt:lpwstr/>
  </property>
</Properties>
</file>