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343" r:id="rId4"/>
    <p:sldId id="258" r:id="rId5"/>
    <p:sldId id="339" r:id="rId6"/>
    <p:sldId id="342" r:id="rId7"/>
    <p:sldId id="357" r:id="rId8"/>
    <p:sldId id="356" r:id="rId9"/>
    <p:sldId id="349" r:id="rId10"/>
    <p:sldId id="336" r:id="rId11"/>
    <p:sldId id="346" r:id="rId12"/>
    <p:sldId id="344" r:id="rId13"/>
    <p:sldId id="354" r:id="rId14"/>
    <p:sldId id="355" r:id="rId15"/>
    <p:sldId id="353" r:id="rId16"/>
    <p:sldId id="351" r:id="rId17"/>
    <p:sldId id="350" r:id="rId18"/>
    <p:sldId id="347" r:id="rId19"/>
    <p:sldId id="341" r:id="rId20"/>
    <p:sldId id="327" r:id="rId21"/>
    <p:sldId id="329" r:id="rId22"/>
    <p:sldId id="3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2F26D-0C03-4949-9915-CDFD7DC6F965}" v="877" dt="2024-06-10T08:01:04.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7" autoAdjust="0"/>
    <p:restoredTop sz="68324" autoAdjust="0"/>
  </p:normalViewPr>
  <p:slideViewPr>
    <p:cSldViewPr snapToGrid="0">
      <p:cViewPr>
        <p:scale>
          <a:sx n="90" d="100"/>
          <a:sy n="90" d="100"/>
        </p:scale>
        <p:origin x="3462" y="498"/>
      </p:cViewPr>
      <p:guideLst/>
    </p:cSldViewPr>
  </p:slideViewPr>
  <p:notesTextViewPr>
    <p:cViewPr>
      <p:scale>
        <a:sx n="1" d="1"/>
        <a:sy n="1" d="1"/>
      </p:scale>
      <p:origin x="0" y="0"/>
    </p:cViewPr>
  </p:notesTextViewPr>
  <p:notesViewPr>
    <p:cSldViewPr snapToGrid="0">
      <p:cViewPr varScale="1">
        <p:scale>
          <a:sx n="84" d="100"/>
          <a:sy n="84" d="100"/>
        </p:scale>
        <p:origin x="391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quade, Sean M CPT USARMY RCC-P (USA)" userId="6a616b06-6d01-44a4-99b6-b43d023644ce" providerId="ADAL" clId="{AB52F26D-0C03-4949-9915-CDFD7DC6F965}"/>
    <pc:docChg chg="undo redo custSel addSld delSld modSld sldOrd">
      <pc:chgData name="Mcquade, Sean M CPT USARMY RCC-P (USA)" userId="6a616b06-6d01-44a4-99b6-b43d023644ce" providerId="ADAL" clId="{AB52F26D-0C03-4949-9915-CDFD7DC6F965}" dt="2024-06-10T08:02:34.541" v="13403" actId="404"/>
      <pc:docMkLst>
        <pc:docMk/>
      </pc:docMkLst>
      <pc:sldChg chg="addSp delSp modSp mod">
        <pc:chgData name="Mcquade, Sean M CPT USARMY RCC-P (USA)" userId="6a616b06-6d01-44a4-99b6-b43d023644ce" providerId="ADAL" clId="{AB52F26D-0C03-4949-9915-CDFD7DC6F965}" dt="2024-06-10T08:01:11.902" v="13351" actId="1035"/>
        <pc:sldMkLst>
          <pc:docMk/>
          <pc:sldMk cId="1437612596" sldId="258"/>
        </pc:sldMkLst>
        <pc:spChg chg="mod">
          <ac:chgData name="Mcquade, Sean M CPT USARMY RCC-P (USA)" userId="6a616b06-6d01-44a4-99b6-b43d023644ce" providerId="ADAL" clId="{AB52F26D-0C03-4949-9915-CDFD7DC6F965}" dt="2024-06-10T08:01:11.902" v="13351" actId="1035"/>
          <ac:spMkLst>
            <pc:docMk/>
            <pc:sldMk cId="1437612596" sldId="258"/>
            <ac:spMk id="3" creationId="{FD4118BF-193F-C888-F934-28B627D43057}"/>
          </ac:spMkLst>
        </pc:spChg>
        <pc:spChg chg="add del mod">
          <ac:chgData name="Mcquade, Sean M CPT USARMY RCC-P (USA)" userId="6a616b06-6d01-44a4-99b6-b43d023644ce" providerId="ADAL" clId="{AB52F26D-0C03-4949-9915-CDFD7DC6F965}" dt="2024-06-10T07:36:06.804" v="12887" actId="478"/>
          <ac:spMkLst>
            <pc:docMk/>
            <pc:sldMk cId="1437612596" sldId="258"/>
            <ac:spMk id="4" creationId="{4023D5CE-F39A-38F9-AEC2-EB24106724F7}"/>
          </ac:spMkLst>
        </pc:spChg>
        <pc:spChg chg="add del mod">
          <ac:chgData name="Mcquade, Sean M CPT USARMY RCC-P (USA)" userId="6a616b06-6d01-44a4-99b6-b43d023644ce" providerId="ADAL" clId="{AB52F26D-0C03-4949-9915-CDFD7DC6F965}" dt="2024-06-10T07:38:46.253" v="12966" actId="21"/>
          <ac:spMkLst>
            <pc:docMk/>
            <pc:sldMk cId="1437612596" sldId="258"/>
            <ac:spMk id="6" creationId="{A3C6BDAD-CDA7-FAAB-9148-511EFF98A4AE}"/>
          </ac:spMkLst>
        </pc:spChg>
      </pc:sldChg>
      <pc:sldChg chg="addSp delSp modSp del mod setBg modNotesTx">
        <pc:chgData name="Mcquade, Sean M CPT USARMY RCC-P (USA)" userId="6a616b06-6d01-44a4-99b6-b43d023644ce" providerId="ADAL" clId="{AB52F26D-0C03-4949-9915-CDFD7DC6F965}" dt="2024-06-09T22:40:23.529" v="7493" actId="47"/>
        <pc:sldMkLst>
          <pc:docMk/>
          <pc:sldMk cId="1557523817" sldId="261"/>
        </pc:sldMkLst>
        <pc:spChg chg="mod">
          <ac:chgData name="Mcquade, Sean M CPT USARMY RCC-P (USA)" userId="6a616b06-6d01-44a4-99b6-b43d023644ce" providerId="ADAL" clId="{AB52F26D-0C03-4949-9915-CDFD7DC6F965}" dt="2024-06-09T21:25:20.291" v="4919" actId="26606"/>
          <ac:spMkLst>
            <pc:docMk/>
            <pc:sldMk cId="1557523817" sldId="261"/>
            <ac:spMk id="2" creationId="{1FAD6AD9-E275-381B-1B80-A8C7E49F8EEC}"/>
          </ac:spMkLst>
        </pc:spChg>
        <pc:spChg chg="add del">
          <ac:chgData name="Mcquade, Sean M CPT USARMY RCC-P (USA)" userId="6a616b06-6d01-44a4-99b6-b43d023644ce" providerId="ADAL" clId="{AB52F26D-0C03-4949-9915-CDFD7DC6F965}" dt="2024-06-03T01:55:20.058" v="1005" actId="22"/>
          <ac:spMkLst>
            <pc:docMk/>
            <pc:sldMk cId="1557523817" sldId="261"/>
            <ac:spMk id="4" creationId="{2CF11E8E-8563-9AF0-F5C1-8ACA35676803}"/>
          </ac:spMkLst>
        </pc:spChg>
        <pc:spChg chg="add mod ord">
          <ac:chgData name="Mcquade, Sean M CPT USARMY RCC-P (USA)" userId="6a616b06-6d01-44a4-99b6-b43d023644ce" providerId="ADAL" clId="{AB52F26D-0C03-4949-9915-CDFD7DC6F965}" dt="2024-06-09T22:39:31.227" v="7454" actId="20577"/>
          <ac:spMkLst>
            <pc:docMk/>
            <pc:sldMk cId="1557523817" sldId="261"/>
            <ac:spMk id="5" creationId="{3D4ED4FA-4B54-E7C2-6059-19749BE366A9}"/>
          </ac:spMkLst>
        </pc:spChg>
        <pc:spChg chg="add del">
          <ac:chgData name="Mcquade, Sean M CPT USARMY RCC-P (USA)" userId="6a616b06-6d01-44a4-99b6-b43d023644ce" providerId="ADAL" clId="{AB52F26D-0C03-4949-9915-CDFD7DC6F965}" dt="2024-06-09T21:25:20.291" v="4919" actId="26606"/>
          <ac:spMkLst>
            <pc:docMk/>
            <pc:sldMk cId="1557523817" sldId="261"/>
            <ac:spMk id="10" creationId="{D7A453D2-15D8-4403-815F-291FA16340D9}"/>
          </ac:spMkLst>
        </pc:spChg>
        <pc:spChg chg="add del">
          <ac:chgData name="Mcquade, Sean M CPT USARMY RCC-P (USA)" userId="6a616b06-6d01-44a4-99b6-b43d023644ce" providerId="ADAL" clId="{AB52F26D-0C03-4949-9915-CDFD7DC6F965}" dt="2024-06-09T21:25:20.291" v="4919" actId="26606"/>
          <ac:spMkLst>
            <pc:docMk/>
            <pc:sldMk cId="1557523817" sldId="261"/>
            <ac:spMk id="12" creationId="{8161EA6B-09CA-445B-AB0D-8DF76FA92DEF}"/>
          </ac:spMkLst>
        </pc:spChg>
        <pc:spChg chg="add del">
          <ac:chgData name="Mcquade, Sean M CPT USARMY RCC-P (USA)" userId="6a616b06-6d01-44a4-99b6-b43d023644ce" providerId="ADAL" clId="{AB52F26D-0C03-4949-9915-CDFD7DC6F965}" dt="2024-06-09T21:25:20.291" v="4919" actId="26606"/>
          <ac:spMkLst>
            <pc:docMk/>
            <pc:sldMk cId="1557523817" sldId="261"/>
            <ac:spMk id="22" creationId="{B8114C98-A349-4111-A123-E8EAB86ABE30}"/>
          </ac:spMkLst>
        </pc:spChg>
        <pc:spChg chg="add del">
          <ac:chgData name="Mcquade, Sean M CPT USARMY RCC-P (USA)" userId="6a616b06-6d01-44a4-99b6-b43d023644ce" providerId="ADAL" clId="{AB52F26D-0C03-4949-9915-CDFD7DC6F965}" dt="2024-06-09T21:25:20.291" v="4919" actId="26606"/>
          <ac:spMkLst>
            <pc:docMk/>
            <pc:sldMk cId="1557523817" sldId="261"/>
            <ac:spMk id="30" creationId="{E2D3D3F2-ABBB-4453-B1C5-1BEBF7E4DD56}"/>
          </ac:spMkLst>
        </pc:spChg>
        <pc:spChg chg="add del">
          <ac:chgData name="Mcquade, Sean M CPT USARMY RCC-P (USA)" userId="6a616b06-6d01-44a4-99b6-b43d023644ce" providerId="ADAL" clId="{AB52F26D-0C03-4949-9915-CDFD7DC6F965}" dt="2024-06-09T21:25:20.291" v="4919" actId="26606"/>
          <ac:spMkLst>
            <pc:docMk/>
            <pc:sldMk cId="1557523817" sldId="261"/>
            <ac:spMk id="44" creationId="{773AEA78-C03B-40B7-9D11-DC022119D577}"/>
          </ac:spMkLst>
        </pc:spChg>
        <pc:grpChg chg="add del">
          <ac:chgData name="Mcquade, Sean M CPT USARMY RCC-P (USA)" userId="6a616b06-6d01-44a4-99b6-b43d023644ce" providerId="ADAL" clId="{AB52F26D-0C03-4949-9915-CDFD7DC6F965}" dt="2024-06-09T21:25:20.291" v="4919" actId="26606"/>
          <ac:grpSpMkLst>
            <pc:docMk/>
            <pc:sldMk cId="1557523817" sldId="261"/>
            <ac:grpSpMk id="14" creationId="{913B067F-3154-4968-A886-DF93A787EC44}"/>
          </ac:grpSpMkLst>
        </pc:grpChg>
        <pc:grpChg chg="add del">
          <ac:chgData name="Mcquade, Sean M CPT USARMY RCC-P (USA)" userId="6a616b06-6d01-44a4-99b6-b43d023644ce" providerId="ADAL" clId="{AB52F26D-0C03-4949-9915-CDFD7DC6F965}" dt="2024-06-09T21:25:20.291" v="4919" actId="26606"/>
          <ac:grpSpMkLst>
            <pc:docMk/>
            <pc:sldMk cId="1557523817" sldId="261"/>
            <ac:grpSpMk id="24" creationId="{670FB431-AE18-414D-92F4-1D12D1991152}"/>
          </ac:grpSpMkLst>
        </pc:grpChg>
        <pc:grpChg chg="add del">
          <ac:chgData name="Mcquade, Sean M CPT USARMY RCC-P (USA)" userId="6a616b06-6d01-44a4-99b6-b43d023644ce" providerId="ADAL" clId="{AB52F26D-0C03-4949-9915-CDFD7DC6F965}" dt="2024-06-09T21:25:20.291" v="4919" actId="26606"/>
          <ac:grpSpMkLst>
            <pc:docMk/>
            <pc:sldMk cId="1557523817" sldId="261"/>
            <ac:grpSpMk id="32" creationId="{8214E4A5-A0D2-42C4-8D14-D2A7E495F041}"/>
          </ac:grpSpMkLst>
        </pc:grpChg>
        <pc:grpChg chg="add del">
          <ac:chgData name="Mcquade, Sean M CPT USARMY RCC-P (USA)" userId="6a616b06-6d01-44a4-99b6-b43d023644ce" providerId="ADAL" clId="{AB52F26D-0C03-4949-9915-CDFD7DC6F965}" dt="2024-06-09T21:25:20.291" v="4919" actId="26606"/>
          <ac:grpSpMkLst>
            <pc:docMk/>
            <pc:sldMk cId="1557523817" sldId="261"/>
            <ac:grpSpMk id="38" creationId="{1F4E1649-4D1F-4A91-AF97-A254BFDD524D}"/>
          </ac:grpSpMkLst>
        </pc:grpChg>
        <pc:picChg chg="add mod">
          <ac:chgData name="Mcquade, Sean M CPT USARMY RCC-P (USA)" userId="6a616b06-6d01-44a4-99b6-b43d023644ce" providerId="ADAL" clId="{AB52F26D-0C03-4949-9915-CDFD7DC6F965}" dt="2024-06-09T21:25:24.466" v="4920" actId="1035"/>
          <ac:picMkLst>
            <pc:docMk/>
            <pc:sldMk cId="1557523817" sldId="261"/>
            <ac:picMk id="3" creationId="{3E2719DB-2DCD-EEA7-AC44-308C42DF0A3D}"/>
          </ac:picMkLst>
        </pc:picChg>
      </pc:sldChg>
      <pc:sldChg chg="addSp modSp del mod modNotesTx">
        <pc:chgData name="Mcquade, Sean M CPT USARMY RCC-P (USA)" userId="6a616b06-6d01-44a4-99b6-b43d023644ce" providerId="ADAL" clId="{AB52F26D-0C03-4949-9915-CDFD7DC6F965}" dt="2024-06-09T23:24:25.813" v="8610" actId="47"/>
        <pc:sldMkLst>
          <pc:docMk/>
          <pc:sldMk cId="1090000092" sldId="277"/>
        </pc:sldMkLst>
        <pc:spChg chg="add mod">
          <ac:chgData name="Mcquade, Sean M CPT USARMY RCC-P (USA)" userId="6a616b06-6d01-44a4-99b6-b43d023644ce" providerId="ADAL" clId="{AB52F26D-0C03-4949-9915-CDFD7DC6F965}" dt="2024-06-09T22:21:47.852" v="6796" actId="20577"/>
          <ac:spMkLst>
            <pc:docMk/>
            <pc:sldMk cId="1090000092" sldId="277"/>
            <ac:spMk id="3" creationId="{675F84A2-EC5F-E247-4C1D-B03624C6C28D}"/>
          </ac:spMkLst>
        </pc:spChg>
      </pc:sldChg>
      <pc:sldChg chg="del modNotesTx">
        <pc:chgData name="Mcquade, Sean M CPT USARMY RCC-P (USA)" userId="6a616b06-6d01-44a4-99b6-b43d023644ce" providerId="ADAL" clId="{AB52F26D-0C03-4949-9915-CDFD7DC6F965}" dt="2024-06-03T02:24:07.231" v="2188" actId="47"/>
        <pc:sldMkLst>
          <pc:docMk/>
          <pc:sldMk cId="1471491783" sldId="323"/>
        </pc:sldMkLst>
      </pc:sldChg>
      <pc:sldChg chg="addSp delSp modSp del mod ord modNotesTx">
        <pc:chgData name="Mcquade, Sean M CPT USARMY RCC-P (USA)" userId="6a616b06-6d01-44a4-99b6-b43d023644ce" providerId="ADAL" clId="{AB52F26D-0C03-4949-9915-CDFD7DC6F965}" dt="2024-06-10T06:31:06.668" v="11375" actId="47"/>
        <pc:sldMkLst>
          <pc:docMk/>
          <pc:sldMk cId="1495499074" sldId="324"/>
        </pc:sldMkLst>
        <pc:spChg chg="mod">
          <ac:chgData name="Mcquade, Sean M CPT USARMY RCC-P (USA)" userId="6a616b06-6d01-44a4-99b6-b43d023644ce" providerId="ADAL" clId="{AB52F26D-0C03-4949-9915-CDFD7DC6F965}" dt="2024-06-10T06:23:00.221" v="10888" actId="1035"/>
          <ac:spMkLst>
            <pc:docMk/>
            <pc:sldMk cId="1495499074" sldId="324"/>
            <ac:spMk id="2" creationId="{1FAD6AD9-E275-381B-1B80-A8C7E49F8EEC}"/>
          </ac:spMkLst>
        </pc:spChg>
        <pc:spChg chg="mod ord">
          <ac:chgData name="Mcquade, Sean M CPT USARMY RCC-P (USA)" userId="6a616b06-6d01-44a4-99b6-b43d023644ce" providerId="ADAL" clId="{AB52F26D-0C03-4949-9915-CDFD7DC6F965}" dt="2024-06-10T06:22:27.143" v="10858" actId="404"/>
          <ac:spMkLst>
            <pc:docMk/>
            <pc:sldMk cId="1495499074" sldId="324"/>
            <ac:spMk id="3" creationId="{1A14FD02-D2E0-0E1F-AB5E-B162195AF21A}"/>
          </ac:spMkLst>
        </pc:spChg>
        <pc:spChg chg="add mod ord">
          <ac:chgData name="Mcquade, Sean M CPT USARMY RCC-P (USA)" userId="6a616b06-6d01-44a4-99b6-b43d023644ce" providerId="ADAL" clId="{AB52F26D-0C03-4949-9915-CDFD7DC6F965}" dt="2024-06-10T06:22:15.146" v="10855" actId="404"/>
          <ac:spMkLst>
            <pc:docMk/>
            <pc:sldMk cId="1495499074" sldId="324"/>
            <ac:spMk id="4" creationId="{DCBE8A2B-E848-BF77-FED9-4CC09EBC0918}"/>
          </ac:spMkLst>
        </pc:spChg>
        <pc:spChg chg="add mod">
          <ac:chgData name="Mcquade, Sean M CPT USARMY RCC-P (USA)" userId="6a616b06-6d01-44a4-99b6-b43d023644ce" providerId="ADAL" clId="{AB52F26D-0C03-4949-9915-CDFD7DC6F965}" dt="2024-06-10T06:22:27.143" v="10858" actId="404"/>
          <ac:spMkLst>
            <pc:docMk/>
            <pc:sldMk cId="1495499074" sldId="324"/>
            <ac:spMk id="5" creationId="{A37F7001-0456-B1B5-8C9F-E0D47A722402}"/>
          </ac:spMkLst>
        </pc:spChg>
        <pc:spChg chg="add del mod">
          <ac:chgData name="Mcquade, Sean M CPT USARMY RCC-P (USA)" userId="6a616b06-6d01-44a4-99b6-b43d023644ce" providerId="ADAL" clId="{AB52F26D-0C03-4949-9915-CDFD7DC6F965}" dt="2024-06-03T01:46:11.842" v="552" actId="478"/>
          <ac:spMkLst>
            <pc:docMk/>
            <pc:sldMk cId="1495499074" sldId="324"/>
            <ac:spMk id="5" creationId="{B319EF99-42E7-7156-534E-01E96032CB7A}"/>
          </ac:spMkLst>
        </pc:spChg>
        <pc:spChg chg="add del mod">
          <ac:chgData name="Mcquade, Sean M CPT USARMY RCC-P (USA)" userId="6a616b06-6d01-44a4-99b6-b43d023644ce" providerId="ADAL" clId="{AB52F26D-0C03-4949-9915-CDFD7DC6F965}" dt="2024-06-03T03:15:50.199" v="3553" actId="478"/>
          <ac:spMkLst>
            <pc:docMk/>
            <pc:sldMk cId="1495499074" sldId="324"/>
            <ac:spMk id="8" creationId="{F5C34D17-0BE6-2539-D53F-823E0E47A79C}"/>
          </ac:spMkLst>
        </pc:spChg>
        <pc:spChg chg="mod">
          <ac:chgData name="Mcquade, Sean M CPT USARMY RCC-P (USA)" userId="6a616b06-6d01-44a4-99b6-b43d023644ce" providerId="ADAL" clId="{AB52F26D-0C03-4949-9915-CDFD7DC6F965}" dt="2024-06-10T06:23:22.508" v="10892" actId="692"/>
          <ac:spMkLst>
            <pc:docMk/>
            <pc:sldMk cId="1495499074" sldId="324"/>
            <ac:spMk id="11" creationId="{B5A87796-C417-145F-8EDF-78BDB0B222D8}"/>
          </ac:spMkLst>
        </pc:spChg>
        <pc:spChg chg="del mod">
          <ac:chgData name="Mcquade, Sean M CPT USARMY RCC-P (USA)" userId="6a616b06-6d01-44a4-99b6-b43d023644ce" providerId="ADAL" clId="{AB52F26D-0C03-4949-9915-CDFD7DC6F965}" dt="2024-06-03T01:44:08.324" v="476" actId="478"/>
          <ac:spMkLst>
            <pc:docMk/>
            <pc:sldMk cId="1495499074" sldId="324"/>
            <ac:spMk id="12" creationId="{5412F140-A28A-3B15-A333-C6048778B8BB}"/>
          </ac:spMkLst>
        </pc:spChg>
        <pc:spChg chg="del mod">
          <ac:chgData name="Mcquade, Sean M CPT USARMY RCC-P (USA)" userId="6a616b06-6d01-44a4-99b6-b43d023644ce" providerId="ADAL" clId="{AB52F26D-0C03-4949-9915-CDFD7DC6F965}" dt="2024-06-03T03:13:56.951" v="3451" actId="478"/>
          <ac:spMkLst>
            <pc:docMk/>
            <pc:sldMk cId="1495499074" sldId="324"/>
            <ac:spMk id="13" creationId="{B196A19C-8D31-3E86-E0AC-DBC11AED2407}"/>
          </ac:spMkLst>
        </pc:spChg>
        <pc:spChg chg="mod ord">
          <ac:chgData name="Mcquade, Sean M CPT USARMY RCC-P (USA)" userId="6a616b06-6d01-44a4-99b6-b43d023644ce" providerId="ADAL" clId="{AB52F26D-0C03-4949-9915-CDFD7DC6F965}" dt="2024-06-10T06:22:27.143" v="10858" actId="404"/>
          <ac:spMkLst>
            <pc:docMk/>
            <pc:sldMk cId="1495499074" sldId="324"/>
            <ac:spMk id="14" creationId="{D39568FF-54AC-22BF-59B1-700E3029E00D}"/>
          </ac:spMkLst>
        </pc:spChg>
        <pc:spChg chg="mod ord">
          <ac:chgData name="Mcquade, Sean M CPT USARMY RCC-P (USA)" userId="6a616b06-6d01-44a4-99b6-b43d023644ce" providerId="ADAL" clId="{AB52F26D-0C03-4949-9915-CDFD7DC6F965}" dt="2024-06-10T06:22:17.946" v="10856" actId="404"/>
          <ac:spMkLst>
            <pc:docMk/>
            <pc:sldMk cId="1495499074" sldId="324"/>
            <ac:spMk id="15" creationId="{294898F9-D568-F8DD-4650-45FEA3AB1019}"/>
          </ac:spMkLst>
        </pc:spChg>
        <pc:spChg chg="mod">
          <ac:chgData name="Mcquade, Sean M CPT USARMY RCC-P (USA)" userId="6a616b06-6d01-44a4-99b6-b43d023644ce" providerId="ADAL" clId="{AB52F26D-0C03-4949-9915-CDFD7DC6F965}" dt="2024-06-10T06:22:21.622" v="10857" actId="404"/>
          <ac:spMkLst>
            <pc:docMk/>
            <pc:sldMk cId="1495499074" sldId="324"/>
            <ac:spMk id="16" creationId="{3F63A84B-E0B0-7801-72B9-F791ECC6EC6D}"/>
          </ac:spMkLst>
        </pc:spChg>
        <pc:graphicFrameChg chg="add del mod modGraphic">
          <ac:chgData name="Mcquade, Sean M CPT USARMY RCC-P (USA)" userId="6a616b06-6d01-44a4-99b6-b43d023644ce" providerId="ADAL" clId="{AB52F26D-0C03-4949-9915-CDFD7DC6F965}" dt="2024-06-03T03:05:48.444" v="3187" actId="478"/>
          <ac:graphicFrameMkLst>
            <pc:docMk/>
            <pc:sldMk cId="1495499074" sldId="324"/>
            <ac:graphicFrameMk id="6" creationId="{3ECB193A-BBBD-EA26-DA51-4622D9F87B66}"/>
          </ac:graphicFrameMkLst>
        </pc:graphicFrameChg>
        <pc:graphicFrameChg chg="add mod modGraphic">
          <ac:chgData name="Mcquade, Sean M CPT USARMY RCC-P (USA)" userId="6a616b06-6d01-44a4-99b6-b43d023644ce" providerId="ADAL" clId="{AB52F26D-0C03-4949-9915-CDFD7DC6F965}" dt="2024-06-10T06:22:53.836" v="10871" actId="403"/>
          <ac:graphicFrameMkLst>
            <pc:docMk/>
            <pc:sldMk cId="1495499074" sldId="324"/>
            <ac:graphicFrameMk id="7" creationId="{EB014F2B-73A6-8473-790F-0742D7D60560}"/>
          </ac:graphicFrameMkLst>
        </pc:graphicFrameChg>
        <pc:picChg chg="add mod">
          <ac:chgData name="Mcquade, Sean M CPT USARMY RCC-P (USA)" userId="6a616b06-6d01-44a4-99b6-b43d023644ce" providerId="ADAL" clId="{AB52F26D-0C03-4949-9915-CDFD7DC6F965}" dt="2024-06-09T22:56:09.515" v="7829"/>
          <ac:picMkLst>
            <pc:docMk/>
            <pc:sldMk cId="1495499074" sldId="324"/>
            <ac:picMk id="6" creationId="{E6E7AF73-64FB-AB55-F937-99F4950F91A6}"/>
          </ac:picMkLst>
        </pc:picChg>
        <pc:cxnChg chg="add mod">
          <ac:chgData name="Mcquade, Sean M CPT USARMY RCC-P (USA)" userId="6a616b06-6d01-44a4-99b6-b43d023644ce" providerId="ADAL" clId="{AB52F26D-0C03-4949-9915-CDFD7DC6F965}" dt="2024-06-04T02:06:50.771" v="3818" actId="14100"/>
          <ac:cxnSpMkLst>
            <pc:docMk/>
            <pc:sldMk cId="1495499074" sldId="324"/>
            <ac:cxnSpMk id="9" creationId="{0D6320CB-65A3-EF20-17B5-42DA84367889}"/>
          </ac:cxnSpMkLst>
        </pc:cxnChg>
        <pc:cxnChg chg="add del mod">
          <ac:chgData name="Mcquade, Sean M CPT USARMY RCC-P (USA)" userId="6a616b06-6d01-44a4-99b6-b43d023644ce" providerId="ADAL" clId="{AB52F26D-0C03-4949-9915-CDFD7DC6F965}" dt="2024-06-03T03:07:34.131" v="3237" actId="478"/>
          <ac:cxnSpMkLst>
            <pc:docMk/>
            <pc:sldMk cId="1495499074" sldId="324"/>
            <ac:cxnSpMk id="17" creationId="{1D57DD93-53D2-AAC9-0488-8CA4F7781A3D}"/>
          </ac:cxnSpMkLst>
        </pc:cxnChg>
        <pc:cxnChg chg="add mod">
          <ac:chgData name="Mcquade, Sean M CPT USARMY RCC-P (USA)" userId="6a616b06-6d01-44a4-99b6-b43d023644ce" providerId="ADAL" clId="{AB52F26D-0C03-4949-9915-CDFD7DC6F965}" dt="2024-06-03T03:26:47.140" v="3817" actId="1036"/>
          <ac:cxnSpMkLst>
            <pc:docMk/>
            <pc:sldMk cId="1495499074" sldId="324"/>
            <ac:cxnSpMk id="18" creationId="{C10BE5BC-850E-9328-0593-6859F59FFED6}"/>
          </ac:cxnSpMkLst>
        </pc:cxnChg>
        <pc:cxnChg chg="add mod">
          <ac:chgData name="Mcquade, Sean M CPT USARMY RCC-P (USA)" userId="6a616b06-6d01-44a4-99b6-b43d023644ce" providerId="ADAL" clId="{AB52F26D-0C03-4949-9915-CDFD7DC6F965}" dt="2024-06-03T03:26:47.140" v="3817" actId="1036"/>
          <ac:cxnSpMkLst>
            <pc:docMk/>
            <pc:sldMk cId="1495499074" sldId="324"/>
            <ac:cxnSpMk id="19" creationId="{54EAF52C-22DE-7BEF-9D1C-1294EE4D1C6D}"/>
          </ac:cxnSpMkLst>
        </pc:cxnChg>
        <pc:cxnChg chg="add mod">
          <ac:chgData name="Mcquade, Sean M CPT USARMY RCC-P (USA)" userId="6a616b06-6d01-44a4-99b6-b43d023644ce" providerId="ADAL" clId="{AB52F26D-0C03-4949-9915-CDFD7DC6F965}" dt="2024-06-03T03:26:47.140" v="3817" actId="1036"/>
          <ac:cxnSpMkLst>
            <pc:docMk/>
            <pc:sldMk cId="1495499074" sldId="324"/>
            <ac:cxnSpMk id="22" creationId="{5A06B580-1AFA-8688-653F-785F4AE4988D}"/>
          </ac:cxnSpMkLst>
        </pc:cxnChg>
        <pc:cxnChg chg="add mod">
          <ac:chgData name="Mcquade, Sean M CPT USARMY RCC-P (USA)" userId="6a616b06-6d01-44a4-99b6-b43d023644ce" providerId="ADAL" clId="{AB52F26D-0C03-4949-9915-CDFD7DC6F965}" dt="2024-06-03T03:26:47.140" v="3817" actId="1036"/>
          <ac:cxnSpMkLst>
            <pc:docMk/>
            <pc:sldMk cId="1495499074" sldId="324"/>
            <ac:cxnSpMk id="24" creationId="{35D93525-1F79-BCE5-8AA7-6C48FF6BF561}"/>
          </ac:cxnSpMkLst>
        </pc:cxnChg>
        <pc:cxnChg chg="add mod">
          <ac:chgData name="Mcquade, Sean M CPT USARMY RCC-P (USA)" userId="6a616b06-6d01-44a4-99b6-b43d023644ce" providerId="ADAL" clId="{AB52F26D-0C03-4949-9915-CDFD7DC6F965}" dt="2024-06-03T03:26:47.140" v="3817" actId="1036"/>
          <ac:cxnSpMkLst>
            <pc:docMk/>
            <pc:sldMk cId="1495499074" sldId="324"/>
            <ac:cxnSpMk id="25" creationId="{DDFF3663-50C7-84EB-01AA-A4DD3688A2E8}"/>
          </ac:cxnSpMkLst>
        </pc:cxnChg>
        <pc:cxnChg chg="add mod">
          <ac:chgData name="Mcquade, Sean M CPT USARMY RCC-P (USA)" userId="6a616b06-6d01-44a4-99b6-b43d023644ce" providerId="ADAL" clId="{AB52F26D-0C03-4949-9915-CDFD7DC6F965}" dt="2024-06-03T03:26:47.140" v="3817" actId="1036"/>
          <ac:cxnSpMkLst>
            <pc:docMk/>
            <pc:sldMk cId="1495499074" sldId="324"/>
            <ac:cxnSpMk id="27" creationId="{7BF047C6-B6B6-7808-8CE9-BE2803F43E98}"/>
          </ac:cxnSpMkLst>
        </pc:cxnChg>
      </pc:sldChg>
      <pc:sldChg chg="del">
        <pc:chgData name="Mcquade, Sean M CPT USARMY RCC-P (USA)" userId="6a616b06-6d01-44a4-99b6-b43d023644ce" providerId="ADAL" clId="{AB52F26D-0C03-4949-9915-CDFD7DC6F965}" dt="2024-06-03T01:49:00.693" v="644" actId="47"/>
        <pc:sldMkLst>
          <pc:docMk/>
          <pc:sldMk cId="1353054595" sldId="325"/>
        </pc:sldMkLst>
      </pc:sldChg>
      <pc:sldChg chg="addSp modSp del">
        <pc:chgData name="Mcquade, Sean M CPT USARMY RCC-P (USA)" userId="6a616b06-6d01-44a4-99b6-b43d023644ce" providerId="ADAL" clId="{AB52F26D-0C03-4949-9915-CDFD7DC6F965}" dt="2024-06-09T21:42:13.268" v="5075" actId="47"/>
        <pc:sldMkLst>
          <pc:docMk/>
          <pc:sldMk cId="3341730984" sldId="326"/>
        </pc:sldMkLst>
        <pc:picChg chg="add mod">
          <ac:chgData name="Mcquade, Sean M CPT USARMY RCC-P (USA)" userId="6a616b06-6d01-44a4-99b6-b43d023644ce" providerId="ADAL" clId="{AB52F26D-0C03-4949-9915-CDFD7DC6F965}" dt="2024-06-09T21:42:06.840" v="5074"/>
          <ac:picMkLst>
            <pc:docMk/>
            <pc:sldMk cId="3341730984" sldId="326"/>
            <ac:picMk id="3" creationId="{74F0795A-E409-EBBB-B03A-34DFC7E323BE}"/>
          </ac:picMkLst>
        </pc:picChg>
      </pc:sldChg>
      <pc:sldChg chg="addSp delSp modSp mod ord modNotesTx">
        <pc:chgData name="Mcquade, Sean M CPT USARMY RCC-P (USA)" userId="6a616b06-6d01-44a4-99b6-b43d023644ce" providerId="ADAL" clId="{AB52F26D-0C03-4949-9915-CDFD7DC6F965}" dt="2024-06-10T07:55:52.002" v="13243" actId="20577"/>
        <pc:sldMkLst>
          <pc:docMk/>
          <pc:sldMk cId="3319961827" sldId="327"/>
        </pc:sldMkLst>
        <pc:spChg chg="add mod">
          <ac:chgData name="Mcquade, Sean M CPT USARMY RCC-P (USA)" userId="6a616b06-6d01-44a4-99b6-b43d023644ce" providerId="ADAL" clId="{AB52F26D-0C03-4949-9915-CDFD7DC6F965}" dt="2024-06-10T07:55:52.002" v="13243" actId="20577"/>
          <ac:spMkLst>
            <pc:docMk/>
            <pc:sldMk cId="3319961827" sldId="327"/>
            <ac:spMk id="3" creationId="{970F2392-1C02-AF90-3385-FBAFCAA5D2A0}"/>
          </ac:spMkLst>
        </pc:spChg>
        <pc:picChg chg="add del mod">
          <ac:chgData name="Mcquade, Sean M CPT USARMY RCC-P (USA)" userId="6a616b06-6d01-44a4-99b6-b43d023644ce" providerId="ADAL" clId="{AB52F26D-0C03-4949-9915-CDFD7DC6F965}" dt="2024-06-10T06:41:17.151" v="11768" actId="478"/>
          <ac:picMkLst>
            <pc:docMk/>
            <pc:sldMk cId="3319961827" sldId="327"/>
            <ac:picMk id="4" creationId="{4428B580-C4C0-8047-FDBA-A4AF7619DE3E}"/>
          </ac:picMkLst>
        </pc:picChg>
        <pc:picChg chg="add del mod">
          <ac:chgData name="Mcquade, Sean M CPT USARMY RCC-P (USA)" userId="6a616b06-6d01-44a4-99b6-b43d023644ce" providerId="ADAL" clId="{AB52F26D-0C03-4949-9915-CDFD7DC6F965}" dt="2024-06-10T06:41:28.401" v="11770" actId="478"/>
          <ac:picMkLst>
            <pc:docMk/>
            <pc:sldMk cId="3319961827" sldId="327"/>
            <ac:picMk id="5" creationId="{BE50F73A-8893-1BEE-B2CA-04D3C9A4CB26}"/>
          </ac:picMkLst>
        </pc:picChg>
        <pc:picChg chg="add del mod">
          <ac:chgData name="Mcquade, Sean M CPT USARMY RCC-P (USA)" userId="6a616b06-6d01-44a4-99b6-b43d023644ce" providerId="ADAL" clId="{AB52F26D-0C03-4949-9915-CDFD7DC6F965}" dt="2024-06-10T07:55:05.579" v="13228" actId="478"/>
          <ac:picMkLst>
            <pc:docMk/>
            <pc:sldMk cId="3319961827" sldId="327"/>
            <ac:picMk id="6" creationId="{C553588A-338D-9EC8-A398-2472D240EF5E}"/>
          </ac:picMkLst>
        </pc:picChg>
      </pc:sldChg>
      <pc:sldChg chg="addSp delSp modSp add del mod ord modNotesTx">
        <pc:chgData name="Mcquade, Sean M CPT USARMY RCC-P (USA)" userId="6a616b06-6d01-44a4-99b6-b43d023644ce" providerId="ADAL" clId="{AB52F26D-0C03-4949-9915-CDFD7DC6F965}" dt="2024-06-10T07:57:37.712" v="13261" actId="47"/>
        <pc:sldMkLst>
          <pc:docMk/>
          <pc:sldMk cId="2321850198" sldId="328"/>
        </pc:sldMkLst>
        <pc:spChg chg="mod">
          <ac:chgData name="Mcquade, Sean M CPT USARMY RCC-P (USA)" userId="6a616b06-6d01-44a4-99b6-b43d023644ce" providerId="ADAL" clId="{AB52F26D-0C03-4949-9915-CDFD7DC6F965}" dt="2024-06-10T07:34:59.843" v="12863" actId="20577"/>
          <ac:spMkLst>
            <pc:docMk/>
            <pc:sldMk cId="2321850198" sldId="328"/>
            <ac:spMk id="2" creationId="{1FAD6AD9-E275-381B-1B80-A8C7E49F8EEC}"/>
          </ac:spMkLst>
        </pc:spChg>
        <pc:spChg chg="add mod">
          <ac:chgData name="Mcquade, Sean M CPT USARMY RCC-P (USA)" userId="6a616b06-6d01-44a4-99b6-b43d023644ce" providerId="ADAL" clId="{AB52F26D-0C03-4949-9915-CDFD7DC6F965}" dt="2024-06-03T02:32:50.300" v="2768" actId="20577"/>
          <ac:spMkLst>
            <pc:docMk/>
            <pc:sldMk cId="2321850198" sldId="328"/>
            <ac:spMk id="3" creationId="{E9C8D220-A1BE-51F2-DA14-D65A7A5773FF}"/>
          </ac:spMkLst>
        </pc:spChg>
        <pc:picChg chg="add del mod">
          <ac:chgData name="Mcquade, Sean M CPT USARMY RCC-P (USA)" userId="6a616b06-6d01-44a4-99b6-b43d023644ce" providerId="ADAL" clId="{AB52F26D-0C03-4949-9915-CDFD7DC6F965}" dt="2024-06-10T06:41:01.424" v="11763" actId="478"/>
          <ac:picMkLst>
            <pc:docMk/>
            <pc:sldMk cId="2321850198" sldId="328"/>
            <ac:picMk id="4" creationId="{C7870CEE-A4C9-78CB-B6AE-77C54D837353}"/>
          </ac:picMkLst>
        </pc:picChg>
        <pc:picChg chg="add mod">
          <ac:chgData name="Mcquade, Sean M CPT USARMY RCC-P (USA)" userId="6a616b06-6d01-44a4-99b6-b43d023644ce" providerId="ADAL" clId="{AB52F26D-0C03-4949-9915-CDFD7DC6F965}" dt="2024-06-10T06:41:01.678" v="11764"/>
          <ac:picMkLst>
            <pc:docMk/>
            <pc:sldMk cId="2321850198" sldId="328"/>
            <ac:picMk id="5" creationId="{D3F11400-D9E9-4BB3-92EE-D928ABFA39AA}"/>
          </ac:picMkLst>
        </pc:picChg>
      </pc:sldChg>
      <pc:sldChg chg="addSp delSp modSp mod modNotesTx">
        <pc:chgData name="Mcquade, Sean M CPT USARMY RCC-P (USA)" userId="6a616b06-6d01-44a4-99b6-b43d023644ce" providerId="ADAL" clId="{AB52F26D-0C03-4949-9915-CDFD7DC6F965}" dt="2024-06-10T07:54:57.406" v="13227" actId="403"/>
        <pc:sldMkLst>
          <pc:docMk/>
          <pc:sldMk cId="1217363340" sldId="329"/>
        </pc:sldMkLst>
        <pc:spChg chg="mod">
          <ac:chgData name="Mcquade, Sean M CPT USARMY RCC-P (USA)" userId="6a616b06-6d01-44a4-99b6-b43d023644ce" providerId="ADAL" clId="{AB52F26D-0C03-4949-9915-CDFD7DC6F965}" dt="2024-06-09T23:24:06.440" v="8605"/>
          <ac:spMkLst>
            <pc:docMk/>
            <pc:sldMk cId="1217363340" sldId="329"/>
            <ac:spMk id="2" creationId="{1FAD6AD9-E275-381B-1B80-A8C7E49F8EEC}"/>
          </ac:spMkLst>
        </pc:spChg>
        <pc:spChg chg="add mod">
          <ac:chgData name="Mcquade, Sean M CPT USARMY RCC-P (USA)" userId="6a616b06-6d01-44a4-99b6-b43d023644ce" providerId="ADAL" clId="{AB52F26D-0C03-4949-9915-CDFD7DC6F965}" dt="2024-06-10T07:54:57.406" v="13227" actId="403"/>
          <ac:spMkLst>
            <pc:docMk/>
            <pc:sldMk cId="1217363340" sldId="329"/>
            <ac:spMk id="3" creationId="{BE6C8051-DC88-6FE2-23D4-EE800EDAE881}"/>
          </ac:spMkLst>
        </pc:spChg>
        <pc:spChg chg="del mod">
          <ac:chgData name="Mcquade, Sean M CPT USARMY RCC-P (USA)" userId="6a616b06-6d01-44a4-99b6-b43d023644ce" providerId="ADAL" clId="{AB52F26D-0C03-4949-9915-CDFD7DC6F965}" dt="2024-06-03T01:52:20.987" v="854" actId="478"/>
          <ac:spMkLst>
            <pc:docMk/>
            <pc:sldMk cId="1217363340" sldId="329"/>
            <ac:spMk id="4" creationId="{E0617CC3-1310-AFE4-2963-6271556B5CA5}"/>
          </ac:spMkLst>
        </pc:spChg>
        <pc:spChg chg="del mod">
          <ac:chgData name="Mcquade, Sean M CPT USARMY RCC-P (USA)" userId="6a616b06-6d01-44a4-99b6-b43d023644ce" providerId="ADAL" clId="{AB52F26D-0C03-4949-9915-CDFD7DC6F965}" dt="2024-06-03T01:54:46.829" v="1003" actId="478"/>
          <ac:spMkLst>
            <pc:docMk/>
            <pc:sldMk cId="1217363340" sldId="329"/>
            <ac:spMk id="6" creationId="{1734D27C-95C4-5A52-1098-6353C4413F56}"/>
          </ac:spMkLst>
        </pc:spChg>
      </pc:sldChg>
      <pc:sldChg chg="modNotesTx">
        <pc:chgData name="Mcquade, Sean M CPT USARMY RCC-P (USA)" userId="6a616b06-6d01-44a4-99b6-b43d023644ce" providerId="ADAL" clId="{AB52F26D-0C03-4949-9915-CDFD7DC6F965}" dt="2024-06-09T22:46:35.624" v="7684" actId="20577"/>
        <pc:sldMkLst>
          <pc:docMk/>
          <pc:sldMk cId="566487983" sldId="330"/>
        </pc:sldMkLst>
      </pc:sldChg>
      <pc:sldChg chg="addSp delSp modSp mod ord modNotesTx">
        <pc:chgData name="Mcquade, Sean M CPT USARMY RCC-P (USA)" userId="6a616b06-6d01-44a4-99b6-b43d023644ce" providerId="ADAL" clId="{AB52F26D-0C03-4949-9915-CDFD7DC6F965}" dt="2024-06-10T08:01:50.157" v="13375"/>
        <pc:sldMkLst>
          <pc:docMk/>
          <pc:sldMk cId="1147027402" sldId="336"/>
        </pc:sldMkLst>
        <pc:spChg chg="mod">
          <ac:chgData name="Mcquade, Sean M CPT USARMY RCC-P (USA)" userId="6a616b06-6d01-44a4-99b6-b43d023644ce" providerId="ADAL" clId="{AB52F26D-0C03-4949-9915-CDFD7DC6F965}" dt="2024-06-10T07:39:42.782" v="12989"/>
          <ac:spMkLst>
            <pc:docMk/>
            <pc:sldMk cId="1147027402" sldId="336"/>
            <ac:spMk id="2" creationId="{1FAD6AD9-E275-381B-1B80-A8C7E49F8EEC}"/>
          </ac:spMkLst>
        </pc:spChg>
        <pc:spChg chg="add">
          <ac:chgData name="Mcquade, Sean M CPT USARMY RCC-P (USA)" userId="6a616b06-6d01-44a4-99b6-b43d023644ce" providerId="ADAL" clId="{AB52F26D-0C03-4949-9915-CDFD7DC6F965}" dt="2024-06-09T22:44:05.460" v="7656"/>
          <ac:spMkLst>
            <pc:docMk/>
            <pc:sldMk cId="1147027402" sldId="336"/>
            <ac:spMk id="3" creationId="{FCAEE044-0E47-E40A-1583-704703AC8254}"/>
          </ac:spMkLst>
        </pc:spChg>
        <pc:spChg chg="add del mod">
          <ac:chgData name="Mcquade, Sean M CPT USARMY RCC-P (USA)" userId="6a616b06-6d01-44a4-99b6-b43d023644ce" providerId="ADAL" clId="{AB52F26D-0C03-4949-9915-CDFD7DC6F965}" dt="2024-06-03T02:07:20.506" v="1434" actId="478"/>
          <ac:spMkLst>
            <pc:docMk/>
            <pc:sldMk cId="1147027402" sldId="336"/>
            <ac:spMk id="5" creationId="{257D6746-315A-8825-D3F1-EACD76AA087A}"/>
          </ac:spMkLst>
        </pc:spChg>
        <pc:spChg chg="add del">
          <ac:chgData name="Mcquade, Sean M CPT USARMY RCC-P (USA)" userId="6a616b06-6d01-44a4-99b6-b43d023644ce" providerId="ADAL" clId="{AB52F26D-0C03-4949-9915-CDFD7DC6F965}" dt="2024-06-10T07:34:08.961" v="12783" actId="478"/>
          <ac:spMkLst>
            <pc:docMk/>
            <pc:sldMk cId="1147027402" sldId="336"/>
            <ac:spMk id="5" creationId="{99F34DE3-BD70-2BF2-0215-631A5E9DC73C}"/>
          </ac:spMkLst>
        </pc:spChg>
        <pc:spChg chg="add del mod">
          <ac:chgData name="Mcquade, Sean M CPT USARMY RCC-P (USA)" userId="6a616b06-6d01-44a4-99b6-b43d023644ce" providerId="ADAL" clId="{AB52F26D-0C03-4949-9915-CDFD7DC6F965}" dt="2024-06-10T07:34:23.260" v="12816" actId="21"/>
          <ac:spMkLst>
            <pc:docMk/>
            <pc:sldMk cId="1147027402" sldId="336"/>
            <ac:spMk id="6" creationId="{FD015ED9-52D6-72A9-6274-34DE85DE835A}"/>
          </ac:spMkLst>
        </pc:spChg>
        <pc:spChg chg="add mod">
          <ac:chgData name="Mcquade, Sean M CPT USARMY RCC-P (USA)" userId="6a616b06-6d01-44a4-99b6-b43d023644ce" providerId="ADAL" clId="{AB52F26D-0C03-4949-9915-CDFD7DC6F965}" dt="2024-06-10T07:53:35.660" v="13219" actId="20577"/>
          <ac:spMkLst>
            <pc:docMk/>
            <pc:sldMk cId="1147027402" sldId="336"/>
            <ac:spMk id="7" creationId="{1A20ABD7-1663-DB28-D8D6-3F514433BC56}"/>
          </ac:spMkLst>
        </pc:spChg>
        <pc:spChg chg="add del mod">
          <ac:chgData name="Mcquade, Sean M CPT USARMY RCC-P (USA)" userId="6a616b06-6d01-44a4-99b6-b43d023644ce" providerId="ADAL" clId="{AB52F26D-0C03-4949-9915-CDFD7DC6F965}" dt="2024-06-03T02:06:57.402" v="1432" actId="478"/>
          <ac:spMkLst>
            <pc:docMk/>
            <pc:sldMk cId="1147027402" sldId="336"/>
            <ac:spMk id="9" creationId="{17471CA7-28B9-1B0C-A08A-C638546CB7A1}"/>
          </ac:spMkLst>
        </pc:spChg>
        <pc:picChg chg="del mod">
          <ac:chgData name="Mcquade, Sean M CPT USARMY RCC-P (USA)" userId="6a616b06-6d01-44a4-99b6-b43d023644ce" providerId="ADAL" clId="{AB52F26D-0C03-4949-9915-CDFD7DC6F965}" dt="2024-06-03T02:04:51.395" v="1320" actId="478"/>
          <ac:picMkLst>
            <pc:docMk/>
            <pc:sldMk cId="1147027402" sldId="336"/>
            <ac:picMk id="4" creationId="{4826A4EB-0D9A-A0FA-9F21-EE4CBA7FC672}"/>
          </ac:picMkLst>
        </pc:picChg>
        <pc:picChg chg="add mod modCrop">
          <ac:chgData name="Mcquade, Sean M CPT USARMY RCC-P (USA)" userId="6a616b06-6d01-44a4-99b6-b43d023644ce" providerId="ADAL" clId="{AB52F26D-0C03-4949-9915-CDFD7DC6F965}" dt="2024-06-10T06:40:58.465" v="11762" actId="1076"/>
          <ac:picMkLst>
            <pc:docMk/>
            <pc:sldMk cId="1147027402" sldId="336"/>
            <ac:picMk id="4" creationId="{69DE37C0-3559-4ABA-F84A-0DCFD1EA099A}"/>
          </ac:picMkLst>
        </pc:picChg>
        <pc:picChg chg="del">
          <ac:chgData name="Mcquade, Sean M CPT USARMY RCC-P (USA)" userId="6a616b06-6d01-44a4-99b6-b43d023644ce" providerId="ADAL" clId="{AB52F26D-0C03-4949-9915-CDFD7DC6F965}" dt="2024-06-03T02:22:33.806" v="2081" actId="478"/>
          <ac:picMkLst>
            <pc:docMk/>
            <pc:sldMk cId="1147027402" sldId="336"/>
            <ac:picMk id="6" creationId="{4CE29345-B554-F0C9-5C50-BE26D89CF8C4}"/>
          </ac:picMkLst>
        </pc:picChg>
      </pc:sldChg>
      <pc:sldChg chg="del">
        <pc:chgData name="Mcquade, Sean M CPT USARMY RCC-P (USA)" userId="6a616b06-6d01-44a4-99b6-b43d023644ce" providerId="ADAL" clId="{AB52F26D-0C03-4949-9915-CDFD7DC6F965}" dt="2024-06-03T01:46:39.235" v="557" actId="47"/>
        <pc:sldMkLst>
          <pc:docMk/>
          <pc:sldMk cId="2831322198" sldId="337"/>
        </pc:sldMkLst>
      </pc:sldChg>
      <pc:sldChg chg="delSp modSp del mod">
        <pc:chgData name="Mcquade, Sean M CPT USARMY RCC-P (USA)" userId="6a616b06-6d01-44a4-99b6-b43d023644ce" providerId="ADAL" clId="{AB52F26D-0C03-4949-9915-CDFD7DC6F965}" dt="2024-06-03T01:49:26.041" v="650" actId="47"/>
        <pc:sldMkLst>
          <pc:docMk/>
          <pc:sldMk cId="2835646970" sldId="338"/>
        </pc:sldMkLst>
        <pc:spChg chg="del mod">
          <ac:chgData name="Mcquade, Sean M CPT USARMY RCC-P (USA)" userId="6a616b06-6d01-44a4-99b6-b43d023644ce" providerId="ADAL" clId="{AB52F26D-0C03-4949-9915-CDFD7DC6F965}" dt="2024-06-03T01:49:17.465" v="647"/>
          <ac:spMkLst>
            <pc:docMk/>
            <pc:sldMk cId="2835646970" sldId="338"/>
            <ac:spMk id="7" creationId="{E5FECA92-6855-FBFE-7D65-DD377FFBD259}"/>
          </ac:spMkLst>
        </pc:spChg>
      </pc:sldChg>
      <pc:sldChg chg="addSp modSp mod ord modNotesTx">
        <pc:chgData name="Mcquade, Sean M CPT USARMY RCC-P (USA)" userId="6a616b06-6d01-44a4-99b6-b43d023644ce" providerId="ADAL" clId="{AB52F26D-0C03-4949-9915-CDFD7DC6F965}" dt="2024-06-10T07:31:01.291" v="12513"/>
        <pc:sldMkLst>
          <pc:docMk/>
          <pc:sldMk cId="247296606" sldId="339"/>
        </pc:sldMkLst>
        <pc:spChg chg="mod">
          <ac:chgData name="Mcquade, Sean M CPT USARMY RCC-P (USA)" userId="6a616b06-6d01-44a4-99b6-b43d023644ce" providerId="ADAL" clId="{AB52F26D-0C03-4949-9915-CDFD7DC6F965}" dt="2024-06-03T01:47:53.736" v="611" actId="20577"/>
          <ac:spMkLst>
            <pc:docMk/>
            <pc:sldMk cId="247296606" sldId="339"/>
            <ac:spMk id="2" creationId="{1FAD6AD9-E275-381B-1B80-A8C7E49F8EEC}"/>
          </ac:spMkLst>
        </pc:spChg>
        <pc:spChg chg="add mod">
          <ac:chgData name="Mcquade, Sean M CPT USARMY RCC-P (USA)" userId="6a616b06-6d01-44a4-99b6-b43d023644ce" providerId="ADAL" clId="{AB52F26D-0C03-4949-9915-CDFD7DC6F965}" dt="2024-06-10T07:31:01.291" v="12513"/>
          <ac:spMkLst>
            <pc:docMk/>
            <pc:sldMk cId="247296606" sldId="339"/>
            <ac:spMk id="3" creationId="{438FB841-F2CA-704D-AD0C-0E03B1D8FD8B}"/>
          </ac:spMkLst>
        </pc:spChg>
        <pc:spChg chg="mod">
          <ac:chgData name="Mcquade, Sean M CPT USARMY RCC-P (USA)" userId="6a616b06-6d01-44a4-99b6-b43d023644ce" providerId="ADAL" clId="{AB52F26D-0C03-4949-9915-CDFD7DC6F965}" dt="2024-06-10T06:24:36.293" v="10898" actId="20577"/>
          <ac:spMkLst>
            <pc:docMk/>
            <pc:sldMk cId="247296606" sldId="339"/>
            <ac:spMk id="60" creationId="{8FCE1517-C0F3-7805-2E65-DC6F7328550C}"/>
          </ac:spMkLst>
        </pc:spChg>
      </pc:sldChg>
      <pc:sldChg chg="modSp del mod">
        <pc:chgData name="Mcquade, Sean M CPT USARMY RCC-P (USA)" userId="6a616b06-6d01-44a4-99b6-b43d023644ce" providerId="ADAL" clId="{AB52F26D-0C03-4949-9915-CDFD7DC6F965}" dt="2024-06-09T22:39:12.074" v="7447" actId="47"/>
        <pc:sldMkLst>
          <pc:docMk/>
          <pc:sldMk cId="3604769793" sldId="340"/>
        </pc:sldMkLst>
        <pc:spChg chg="mod">
          <ac:chgData name="Mcquade, Sean M CPT USARMY RCC-P (USA)" userId="6a616b06-6d01-44a4-99b6-b43d023644ce" providerId="ADAL" clId="{AB52F26D-0C03-4949-9915-CDFD7DC6F965}" dt="2024-06-03T01:47:59.844" v="622" actId="20577"/>
          <ac:spMkLst>
            <pc:docMk/>
            <pc:sldMk cId="3604769793" sldId="340"/>
            <ac:spMk id="2" creationId="{1FAD6AD9-E275-381B-1B80-A8C7E49F8EEC}"/>
          </ac:spMkLst>
        </pc:spChg>
        <pc:spChg chg="mod">
          <ac:chgData name="Mcquade, Sean M CPT USARMY RCC-P (USA)" userId="6a616b06-6d01-44a4-99b6-b43d023644ce" providerId="ADAL" clId="{AB52F26D-0C03-4949-9915-CDFD7DC6F965}" dt="2024-06-03T03:01:20.916" v="3126" actId="20577"/>
          <ac:spMkLst>
            <pc:docMk/>
            <pc:sldMk cId="3604769793" sldId="340"/>
            <ac:spMk id="5" creationId="{2D2D2B35-DDA8-0731-C7DB-2FD59BD4FF57}"/>
          </ac:spMkLst>
        </pc:spChg>
      </pc:sldChg>
      <pc:sldChg chg="del ord modNotesTx">
        <pc:chgData name="Mcquade, Sean M CPT USARMY RCC-P (USA)" userId="6a616b06-6d01-44a4-99b6-b43d023644ce" providerId="ADAL" clId="{AB52F26D-0C03-4949-9915-CDFD7DC6F965}" dt="2024-06-10T07:37:58.428" v="12954" actId="2696"/>
        <pc:sldMkLst>
          <pc:docMk/>
          <pc:sldMk cId="2615055566" sldId="341"/>
        </pc:sldMkLst>
      </pc:sldChg>
      <pc:sldChg chg="addSp delSp modSp add mod ord">
        <pc:chgData name="Mcquade, Sean M CPT USARMY RCC-P (USA)" userId="6a616b06-6d01-44a4-99b6-b43d023644ce" providerId="ADAL" clId="{AB52F26D-0C03-4949-9915-CDFD7DC6F965}" dt="2024-06-10T08:02:34.541" v="13403" actId="404"/>
        <pc:sldMkLst>
          <pc:docMk/>
          <pc:sldMk cId="3939213341" sldId="341"/>
        </pc:sldMkLst>
        <pc:spChg chg="add del mod">
          <ac:chgData name="Mcquade, Sean M CPT USARMY RCC-P (USA)" userId="6a616b06-6d01-44a4-99b6-b43d023644ce" providerId="ADAL" clId="{AB52F26D-0C03-4949-9915-CDFD7DC6F965}" dt="2024-06-10T08:02:34.541" v="13403" actId="404"/>
          <ac:spMkLst>
            <pc:docMk/>
            <pc:sldMk cId="3939213341" sldId="341"/>
            <ac:spMk id="2" creationId="{330913F6-2690-F7CB-4B38-AB4A64684FB6}"/>
          </ac:spMkLst>
        </pc:spChg>
        <pc:spChg chg="add del mod">
          <ac:chgData name="Mcquade, Sean M CPT USARMY RCC-P (USA)" userId="6a616b06-6d01-44a4-99b6-b43d023644ce" providerId="ADAL" clId="{AB52F26D-0C03-4949-9915-CDFD7DC6F965}" dt="2024-06-10T07:40:32.445" v="13015" actId="478"/>
          <ac:spMkLst>
            <pc:docMk/>
            <pc:sldMk cId="3939213341" sldId="341"/>
            <ac:spMk id="10" creationId="{7B33F6AE-D427-25FE-1B24-CE69CC6C08BA}"/>
          </ac:spMkLst>
        </pc:spChg>
      </pc:sldChg>
      <pc:sldChg chg="addSp delSp modSp add mod modNotesTx">
        <pc:chgData name="Mcquade, Sean M CPT USARMY RCC-P (USA)" userId="6a616b06-6d01-44a4-99b6-b43d023644ce" providerId="ADAL" clId="{AB52F26D-0C03-4949-9915-CDFD7DC6F965}" dt="2024-06-10T07:49:16.448" v="13131" actId="20577"/>
        <pc:sldMkLst>
          <pc:docMk/>
          <pc:sldMk cId="508500703" sldId="342"/>
        </pc:sldMkLst>
        <pc:spChg chg="mod">
          <ac:chgData name="Mcquade, Sean M CPT USARMY RCC-P (USA)" userId="6a616b06-6d01-44a4-99b6-b43d023644ce" providerId="ADAL" clId="{AB52F26D-0C03-4949-9915-CDFD7DC6F965}" dt="2024-06-10T07:49:16.448" v="13131" actId="20577"/>
          <ac:spMkLst>
            <pc:docMk/>
            <pc:sldMk cId="508500703" sldId="342"/>
            <ac:spMk id="2" creationId="{1FAD6AD9-E275-381B-1B80-A8C7E49F8EEC}"/>
          </ac:spMkLst>
        </pc:spChg>
        <pc:spChg chg="add mod">
          <ac:chgData name="Mcquade, Sean M CPT USARMY RCC-P (USA)" userId="6a616b06-6d01-44a4-99b6-b43d023644ce" providerId="ADAL" clId="{AB52F26D-0C03-4949-9915-CDFD7DC6F965}" dt="2024-06-09T22:48:13.867" v="7692" actId="20577"/>
          <ac:spMkLst>
            <pc:docMk/>
            <pc:sldMk cId="508500703" sldId="342"/>
            <ac:spMk id="3" creationId="{C9C0B166-CF00-C33D-47AD-B7CD916FB4C2}"/>
          </ac:spMkLst>
        </pc:spChg>
        <pc:picChg chg="add del mod">
          <ac:chgData name="Mcquade, Sean M CPT USARMY RCC-P (USA)" userId="6a616b06-6d01-44a4-99b6-b43d023644ce" providerId="ADAL" clId="{AB52F26D-0C03-4949-9915-CDFD7DC6F965}" dt="2024-06-09T22:48:48.157" v="7696" actId="478"/>
          <ac:picMkLst>
            <pc:docMk/>
            <pc:sldMk cId="508500703" sldId="342"/>
            <ac:picMk id="4" creationId="{E0D83319-958C-7AC2-FD60-B854A4C9CE2A}"/>
          </ac:picMkLst>
        </pc:picChg>
        <pc:picChg chg="add mod">
          <ac:chgData name="Mcquade, Sean M CPT USARMY RCC-P (USA)" userId="6a616b06-6d01-44a4-99b6-b43d023644ce" providerId="ADAL" clId="{AB52F26D-0C03-4949-9915-CDFD7DC6F965}" dt="2024-06-09T22:50:21.643" v="7702" actId="1076"/>
          <ac:picMkLst>
            <pc:docMk/>
            <pc:sldMk cId="508500703" sldId="342"/>
            <ac:picMk id="5" creationId="{8BF38DBF-D4E8-5DE9-9138-06AC323A989F}"/>
          </ac:picMkLst>
        </pc:picChg>
      </pc:sldChg>
      <pc:sldChg chg="del">
        <pc:chgData name="Mcquade, Sean M CPT USARMY RCC-P (USA)" userId="6a616b06-6d01-44a4-99b6-b43d023644ce" providerId="ADAL" clId="{AB52F26D-0C03-4949-9915-CDFD7DC6F965}" dt="2024-06-03T01:47:49.527" v="602" actId="47"/>
        <pc:sldMkLst>
          <pc:docMk/>
          <pc:sldMk cId="3445906501" sldId="342"/>
        </pc:sldMkLst>
      </pc:sldChg>
      <pc:sldChg chg="addSp delSp modSp mod ord modNotesTx">
        <pc:chgData name="Mcquade, Sean M CPT USARMY RCC-P (USA)" userId="6a616b06-6d01-44a4-99b6-b43d023644ce" providerId="ADAL" clId="{AB52F26D-0C03-4949-9915-CDFD7DC6F965}" dt="2024-06-10T08:01:04.660" v="13341" actId="2711"/>
        <pc:sldMkLst>
          <pc:docMk/>
          <pc:sldMk cId="3190795493" sldId="343"/>
        </pc:sldMkLst>
        <pc:spChg chg="mod">
          <ac:chgData name="Mcquade, Sean M CPT USARMY RCC-P (USA)" userId="6a616b06-6d01-44a4-99b6-b43d023644ce" providerId="ADAL" clId="{AB52F26D-0C03-4949-9915-CDFD7DC6F965}" dt="2024-06-09T22:33:48.332" v="7150" actId="20577"/>
          <ac:spMkLst>
            <pc:docMk/>
            <pc:sldMk cId="3190795493" sldId="343"/>
            <ac:spMk id="2" creationId="{1FAD6AD9-E275-381B-1B80-A8C7E49F8EEC}"/>
          </ac:spMkLst>
        </pc:spChg>
        <pc:spChg chg="add del">
          <ac:chgData name="Mcquade, Sean M CPT USARMY RCC-P (USA)" userId="6a616b06-6d01-44a4-99b6-b43d023644ce" providerId="ADAL" clId="{AB52F26D-0C03-4949-9915-CDFD7DC6F965}" dt="2024-06-09T22:23:17.469" v="6866" actId="478"/>
          <ac:spMkLst>
            <pc:docMk/>
            <pc:sldMk cId="3190795493" sldId="343"/>
            <ac:spMk id="5" creationId="{0C93538D-6F39-1330-2C96-B7CD3425F910}"/>
          </ac:spMkLst>
        </pc:spChg>
        <pc:spChg chg="add mod">
          <ac:chgData name="Mcquade, Sean M CPT USARMY RCC-P (USA)" userId="6a616b06-6d01-44a4-99b6-b43d023644ce" providerId="ADAL" clId="{AB52F26D-0C03-4949-9915-CDFD7DC6F965}" dt="2024-06-10T08:01:04.660" v="13341" actId="2711"/>
          <ac:spMkLst>
            <pc:docMk/>
            <pc:sldMk cId="3190795493" sldId="343"/>
            <ac:spMk id="7" creationId="{9F5402C2-60C3-63FD-C4FB-960AAA927F58}"/>
          </ac:spMkLst>
        </pc:spChg>
        <pc:picChg chg="mod">
          <ac:chgData name="Mcquade, Sean M CPT USARMY RCC-P (USA)" userId="6a616b06-6d01-44a4-99b6-b43d023644ce" providerId="ADAL" clId="{AB52F26D-0C03-4949-9915-CDFD7DC6F965}" dt="2024-06-09T22:23:09.720" v="6864" actId="1035"/>
          <ac:picMkLst>
            <pc:docMk/>
            <pc:sldMk cId="3190795493" sldId="343"/>
            <ac:picMk id="4" creationId="{4826A4EB-0D9A-A0FA-9F21-EE4CBA7FC672}"/>
          </ac:picMkLst>
        </pc:picChg>
      </pc:sldChg>
      <pc:sldChg chg="del">
        <pc:chgData name="Mcquade, Sean M CPT USARMY RCC-P (USA)" userId="6a616b06-6d01-44a4-99b6-b43d023644ce" providerId="ADAL" clId="{AB52F26D-0C03-4949-9915-CDFD7DC6F965}" dt="2024-06-03T01:31:02.873" v="0" actId="47"/>
        <pc:sldMkLst>
          <pc:docMk/>
          <pc:sldMk cId="3253435190" sldId="343"/>
        </pc:sldMkLst>
      </pc:sldChg>
      <pc:sldChg chg="addSp delSp modSp add mod ord modNotesTx">
        <pc:chgData name="Mcquade, Sean M CPT USARMY RCC-P (USA)" userId="6a616b06-6d01-44a4-99b6-b43d023644ce" providerId="ADAL" clId="{AB52F26D-0C03-4949-9915-CDFD7DC6F965}" dt="2024-06-10T08:00:14.760" v="13338"/>
        <pc:sldMkLst>
          <pc:docMk/>
          <pc:sldMk cId="1311857272" sldId="344"/>
        </pc:sldMkLst>
        <pc:spChg chg="mod">
          <ac:chgData name="Mcquade, Sean M CPT USARMY RCC-P (USA)" userId="6a616b06-6d01-44a4-99b6-b43d023644ce" providerId="ADAL" clId="{AB52F26D-0C03-4949-9915-CDFD7DC6F965}" dt="2024-06-10T07:40:04.440" v="13009" actId="20577"/>
          <ac:spMkLst>
            <pc:docMk/>
            <pc:sldMk cId="1311857272" sldId="344"/>
            <ac:spMk id="2" creationId="{1FAD6AD9-E275-381B-1B80-A8C7E49F8EEC}"/>
          </ac:spMkLst>
        </pc:spChg>
        <pc:spChg chg="mod">
          <ac:chgData name="Mcquade, Sean M CPT USARMY RCC-P (USA)" userId="6a616b06-6d01-44a4-99b6-b43d023644ce" providerId="ADAL" clId="{AB52F26D-0C03-4949-9915-CDFD7DC6F965}" dt="2024-06-10T08:00:14.760" v="13338"/>
          <ac:spMkLst>
            <pc:docMk/>
            <pc:sldMk cId="1311857272" sldId="344"/>
            <ac:spMk id="3" creationId="{C9C0B166-CF00-C33D-47AD-B7CD916FB4C2}"/>
          </ac:spMkLst>
        </pc:spChg>
        <pc:spChg chg="add del mod">
          <ac:chgData name="Mcquade, Sean M CPT USARMY RCC-P (USA)" userId="6a616b06-6d01-44a4-99b6-b43d023644ce" providerId="ADAL" clId="{AB52F26D-0C03-4949-9915-CDFD7DC6F965}" dt="2024-06-10T07:31:55.001" v="12616" actId="21"/>
          <ac:spMkLst>
            <pc:docMk/>
            <pc:sldMk cId="1311857272" sldId="344"/>
            <ac:spMk id="5" creationId="{1037D865-134E-97A3-D808-041CB4DC5662}"/>
          </ac:spMkLst>
        </pc:spChg>
        <pc:spChg chg="add del mod">
          <ac:chgData name="Mcquade, Sean M CPT USARMY RCC-P (USA)" userId="6a616b06-6d01-44a4-99b6-b43d023644ce" providerId="ADAL" clId="{AB52F26D-0C03-4949-9915-CDFD7DC6F965}" dt="2024-06-09T21:15:47.683" v="4435" actId="478"/>
          <ac:spMkLst>
            <pc:docMk/>
            <pc:sldMk cId="1311857272" sldId="344"/>
            <ac:spMk id="5" creationId="{A41895AD-4CFE-C2D5-DBA7-A144A9876E76}"/>
          </ac:spMkLst>
        </pc:spChg>
        <pc:spChg chg="add del mod">
          <ac:chgData name="Mcquade, Sean M CPT USARMY RCC-P (USA)" userId="6a616b06-6d01-44a4-99b6-b43d023644ce" providerId="ADAL" clId="{AB52F26D-0C03-4949-9915-CDFD7DC6F965}" dt="2024-06-10T07:43:08.272" v="13103" actId="478"/>
          <ac:spMkLst>
            <pc:docMk/>
            <pc:sldMk cId="1311857272" sldId="344"/>
            <ac:spMk id="6" creationId="{A3C6BDAD-CDA7-FAAB-9148-511EFF98A4AE}"/>
          </ac:spMkLst>
        </pc:spChg>
        <pc:graphicFrameChg chg="add mod modGraphic">
          <ac:chgData name="Mcquade, Sean M CPT USARMY RCC-P (USA)" userId="6a616b06-6d01-44a4-99b6-b43d023644ce" providerId="ADAL" clId="{AB52F26D-0C03-4949-9915-CDFD7DC6F965}" dt="2024-06-09T21:22:28.352" v="4692" actId="2711"/>
          <ac:graphicFrameMkLst>
            <pc:docMk/>
            <pc:sldMk cId="1311857272" sldId="344"/>
            <ac:graphicFrameMk id="4" creationId="{296B9916-5D04-9507-B1A7-BCB3B9B330AC}"/>
          </ac:graphicFrameMkLst>
        </pc:graphicFrameChg>
        <pc:picChg chg="add mod">
          <ac:chgData name="Mcquade, Sean M CPT USARMY RCC-P (USA)" userId="6a616b06-6d01-44a4-99b6-b43d023644ce" providerId="ADAL" clId="{AB52F26D-0C03-4949-9915-CDFD7DC6F965}" dt="2024-06-10T06:48:09.208" v="11957" actId="14100"/>
          <ac:picMkLst>
            <pc:docMk/>
            <pc:sldMk cId="1311857272" sldId="344"/>
            <ac:picMk id="7" creationId="{F7148311-33C7-915B-B27F-66D95C252B2E}"/>
          </ac:picMkLst>
        </pc:picChg>
      </pc:sldChg>
      <pc:sldChg chg="addSp delSp modSp add del mod modNotesTx">
        <pc:chgData name="Mcquade, Sean M CPT USARMY RCC-P (USA)" userId="6a616b06-6d01-44a4-99b6-b43d023644ce" providerId="ADAL" clId="{AB52F26D-0C03-4949-9915-CDFD7DC6F965}" dt="2024-06-09T23:19:10.617" v="8467" actId="47"/>
        <pc:sldMkLst>
          <pc:docMk/>
          <pc:sldMk cId="3347283571" sldId="345"/>
        </pc:sldMkLst>
        <pc:spChg chg="mod">
          <ac:chgData name="Mcquade, Sean M CPT USARMY RCC-P (USA)" userId="6a616b06-6d01-44a4-99b6-b43d023644ce" providerId="ADAL" clId="{AB52F26D-0C03-4949-9915-CDFD7DC6F965}" dt="2024-06-09T23:18:57.454" v="8453" actId="20577"/>
          <ac:spMkLst>
            <pc:docMk/>
            <pc:sldMk cId="3347283571" sldId="345"/>
            <ac:spMk id="2" creationId="{1FAD6AD9-E275-381B-1B80-A8C7E49F8EEC}"/>
          </ac:spMkLst>
        </pc:spChg>
        <pc:spChg chg="mod">
          <ac:chgData name="Mcquade, Sean M CPT USARMY RCC-P (USA)" userId="6a616b06-6d01-44a4-99b6-b43d023644ce" providerId="ADAL" clId="{AB52F26D-0C03-4949-9915-CDFD7DC6F965}" dt="2024-06-09T21:21:21.167" v="4648" actId="20577"/>
          <ac:spMkLst>
            <pc:docMk/>
            <pc:sldMk cId="3347283571" sldId="345"/>
            <ac:spMk id="3" creationId="{C9C0B166-CF00-C33D-47AD-B7CD916FB4C2}"/>
          </ac:spMkLst>
        </pc:spChg>
        <pc:graphicFrameChg chg="del mod">
          <ac:chgData name="Mcquade, Sean M CPT USARMY RCC-P (USA)" userId="6a616b06-6d01-44a4-99b6-b43d023644ce" providerId="ADAL" clId="{AB52F26D-0C03-4949-9915-CDFD7DC6F965}" dt="2024-06-09T21:22:35.364" v="4693" actId="478"/>
          <ac:graphicFrameMkLst>
            <pc:docMk/>
            <pc:sldMk cId="3347283571" sldId="345"/>
            <ac:graphicFrameMk id="4" creationId="{296B9916-5D04-9507-B1A7-BCB3B9B330AC}"/>
          </ac:graphicFrameMkLst>
        </pc:graphicFrameChg>
        <pc:graphicFrameChg chg="add del mod">
          <ac:chgData name="Mcquade, Sean M CPT USARMY RCC-P (USA)" userId="6a616b06-6d01-44a4-99b6-b43d023644ce" providerId="ADAL" clId="{AB52F26D-0C03-4949-9915-CDFD7DC6F965}" dt="2024-06-09T23:17:52.673" v="8412" actId="478"/>
          <ac:graphicFrameMkLst>
            <pc:docMk/>
            <pc:sldMk cId="3347283571" sldId="345"/>
            <ac:graphicFrameMk id="5" creationId="{A92F5D9E-4461-119C-38CE-CC5AF03D7A3F}"/>
          </ac:graphicFrameMkLst>
        </pc:graphicFrameChg>
      </pc:sldChg>
      <pc:sldChg chg="addSp delSp modSp add mod ord setBg modNotesTx">
        <pc:chgData name="Mcquade, Sean M CPT USARMY RCC-P (USA)" userId="6a616b06-6d01-44a4-99b6-b43d023644ce" providerId="ADAL" clId="{AB52F26D-0C03-4949-9915-CDFD7DC6F965}" dt="2024-06-10T08:01:54.122" v="13376"/>
        <pc:sldMkLst>
          <pc:docMk/>
          <pc:sldMk cId="2314773205" sldId="346"/>
        </pc:sldMkLst>
        <pc:spChg chg="del mod">
          <ac:chgData name="Mcquade, Sean M CPT USARMY RCC-P (USA)" userId="6a616b06-6d01-44a4-99b6-b43d023644ce" providerId="ADAL" clId="{AB52F26D-0C03-4949-9915-CDFD7DC6F965}" dt="2024-06-10T07:20:13.758" v="12295" actId="478"/>
          <ac:spMkLst>
            <pc:docMk/>
            <pc:sldMk cId="2314773205" sldId="346"/>
            <ac:spMk id="2" creationId="{1FAD6AD9-E275-381B-1B80-A8C7E49F8EEC}"/>
          </ac:spMkLst>
        </pc:spChg>
        <pc:spChg chg="del mod">
          <ac:chgData name="Mcquade, Sean M CPT USARMY RCC-P (USA)" userId="6a616b06-6d01-44a4-99b6-b43d023644ce" providerId="ADAL" clId="{AB52F26D-0C03-4949-9915-CDFD7DC6F965}" dt="2024-06-09T23:30:25.036" v="8747" actId="478"/>
          <ac:spMkLst>
            <pc:docMk/>
            <pc:sldMk cId="2314773205" sldId="346"/>
            <ac:spMk id="3" creationId="{C9C0B166-CF00-C33D-47AD-B7CD916FB4C2}"/>
          </ac:spMkLst>
        </pc:spChg>
        <pc:spChg chg="add del mod">
          <ac:chgData name="Mcquade, Sean M CPT USARMY RCC-P (USA)" userId="6a616b06-6d01-44a4-99b6-b43d023644ce" providerId="ADAL" clId="{AB52F26D-0C03-4949-9915-CDFD7DC6F965}" dt="2024-06-09T21:37:42.113" v="5072" actId="478"/>
          <ac:spMkLst>
            <pc:docMk/>
            <pc:sldMk cId="2314773205" sldId="346"/>
            <ac:spMk id="6" creationId="{6AF3063D-982E-616A-3CEF-C436A1B5F9FE}"/>
          </ac:spMkLst>
        </pc:spChg>
        <pc:spChg chg="add del mod ord">
          <ac:chgData name="Mcquade, Sean M CPT USARMY RCC-P (USA)" userId="6a616b06-6d01-44a4-99b6-b43d023644ce" providerId="ADAL" clId="{AB52F26D-0C03-4949-9915-CDFD7DC6F965}" dt="2024-06-10T07:22:24.866" v="12326" actId="478"/>
          <ac:spMkLst>
            <pc:docMk/>
            <pc:sldMk cId="2314773205" sldId="346"/>
            <ac:spMk id="6" creationId="{ED576743-DF85-5C30-221E-BE54C7788344}"/>
          </ac:spMkLst>
        </pc:spChg>
        <pc:spChg chg="add del mod">
          <ac:chgData name="Mcquade, Sean M CPT USARMY RCC-P (USA)" userId="6a616b06-6d01-44a4-99b6-b43d023644ce" providerId="ADAL" clId="{AB52F26D-0C03-4949-9915-CDFD7DC6F965}" dt="2024-06-10T07:20:15.608" v="12296" actId="478"/>
          <ac:spMkLst>
            <pc:docMk/>
            <pc:sldMk cId="2314773205" sldId="346"/>
            <ac:spMk id="8" creationId="{2FD7640B-F7B8-667E-CAAB-B5F55B86051E}"/>
          </ac:spMkLst>
        </pc:spChg>
        <pc:spChg chg="add del">
          <ac:chgData name="Mcquade, Sean M CPT USARMY RCC-P (USA)" userId="6a616b06-6d01-44a4-99b6-b43d023644ce" providerId="ADAL" clId="{AB52F26D-0C03-4949-9915-CDFD7DC6F965}" dt="2024-06-09T21:33:29.324" v="5057" actId="22"/>
          <ac:spMkLst>
            <pc:docMk/>
            <pc:sldMk cId="2314773205" sldId="346"/>
            <ac:spMk id="8" creationId="{A6572E1A-34B2-9B13-FE59-207DDEFB75E3}"/>
          </ac:spMkLst>
        </pc:spChg>
        <pc:spChg chg="add del">
          <ac:chgData name="Mcquade, Sean M CPT USARMY RCC-P (USA)" userId="6a616b06-6d01-44a4-99b6-b43d023644ce" providerId="ADAL" clId="{AB52F26D-0C03-4949-9915-CDFD7DC6F965}" dt="2024-06-10T07:25:06.458" v="12386" actId="26606"/>
          <ac:spMkLst>
            <pc:docMk/>
            <pc:sldMk cId="2314773205" sldId="346"/>
            <ac:spMk id="9" creationId="{D4771268-CB57-404A-9271-370EB28F6090}"/>
          </ac:spMkLst>
        </pc:spChg>
        <pc:spChg chg="add del mod">
          <ac:chgData name="Mcquade, Sean M CPT USARMY RCC-P (USA)" userId="6a616b06-6d01-44a4-99b6-b43d023644ce" providerId="ADAL" clId="{AB52F26D-0C03-4949-9915-CDFD7DC6F965}" dt="2024-06-09T23:30:27.131" v="8749" actId="478"/>
          <ac:spMkLst>
            <pc:docMk/>
            <pc:sldMk cId="2314773205" sldId="346"/>
            <ac:spMk id="10" creationId="{3F889B30-0190-F5BB-3AF8-EA1D25A99D43}"/>
          </ac:spMkLst>
        </pc:spChg>
        <pc:spChg chg="add del mod">
          <ac:chgData name="Mcquade, Sean M CPT USARMY RCC-P (USA)" userId="6a616b06-6d01-44a4-99b6-b43d023644ce" providerId="ADAL" clId="{AB52F26D-0C03-4949-9915-CDFD7DC6F965}" dt="2024-06-10T07:22:26.065" v="12327" actId="478"/>
          <ac:spMkLst>
            <pc:docMk/>
            <pc:sldMk cId="2314773205" sldId="346"/>
            <ac:spMk id="10" creationId="{511FF284-704F-F694-A1B8-2E0475E95B09}"/>
          </ac:spMkLst>
        </pc:spChg>
        <pc:spChg chg="add del mod">
          <ac:chgData name="Mcquade, Sean M CPT USARMY RCC-P (USA)" userId="6a616b06-6d01-44a4-99b6-b43d023644ce" providerId="ADAL" clId="{AB52F26D-0C03-4949-9915-CDFD7DC6F965}" dt="2024-06-09T23:34:26.815" v="8876" actId="478"/>
          <ac:spMkLst>
            <pc:docMk/>
            <pc:sldMk cId="2314773205" sldId="346"/>
            <ac:spMk id="11" creationId="{C1B24D5C-EAB5-34B5-128E-9A29A52911B9}"/>
          </ac:spMkLst>
        </pc:spChg>
        <pc:spChg chg="add del mod">
          <ac:chgData name="Mcquade, Sean M CPT USARMY RCC-P (USA)" userId="6a616b06-6d01-44a4-99b6-b43d023644ce" providerId="ADAL" clId="{AB52F26D-0C03-4949-9915-CDFD7DC6F965}" dt="2024-06-09T23:34:33.184" v="8878" actId="478"/>
          <ac:spMkLst>
            <pc:docMk/>
            <pc:sldMk cId="2314773205" sldId="346"/>
            <ac:spMk id="12" creationId="{6D9C46DA-A536-1473-0E41-453ACF859B75}"/>
          </ac:spMkLst>
        </pc:spChg>
        <pc:spChg chg="add del mod">
          <ac:chgData name="Mcquade, Sean M CPT USARMY RCC-P (USA)" userId="6a616b06-6d01-44a4-99b6-b43d023644ce" providerId="ADAL" clId="{AB52F26D-0C03-4949-9915-CDFD7DC6F965}" dt="2024-06-10T08:01:54.122" v="13376"/>
          <ac:spMkLst>
            <pc:docMk/>
            <pc:sldMk cId="2314773205" sldId="346"/>
            <ac:spMk id="13" creationId="{308E4B1A-56E0-1BD4-074B-C21CAE0FAEAB}"/>
          </ac:spMkLst>
        </pc:spChg>
        <pc:spChg chg="add del mod ord">
          <ac:chgData name="Mcquade, Sean M CPT USARMY RCC-P (USA)" userId="6a616b06-6d01-44a4-99b6-b43d023644ce" providerId="ADAL" clId="{AB52F26D-0C03-4949-9915-CDFD7DC6F965}" dt="2024-06-10T07:18:14.973" v="12240" actId="478"/>
          <ac:spMkLst>
            <pc:docMk/>
            <pc:sldMk cId="2314773205" sldId="346"/>
            <ac:spMk id="14" creationId="{5D8B0FEE-2489-C6C3-E98B-D5BFDA622C6F}"/>
          </ac:spMkLst>
        </pc:spChg>
        <pc:spChg chg="add del">
          <ac:chgData name="Mcquade, Sean M CPT USARMY RCC-P (USA)" userId="6a616b06-6d01-44a4-99b6-b43d023644ce" providerId="ADAL" clId="{AB52F26D-0C03-4949-9915-CDFD7DC6F965}" dt="2024-06-10T07:23:02.474" v="12337" actId="478"/>
          <ac:spMkLst>
            <pc:docMk/>
            <pc:sldMk cId="2314773205" sldId="346"/>
            <ac:spMk id="15" creationId="{1BF36B09-8266-FB55-C12C-820BC4D93643}"/>
          </ac:spMkLst>
        </pc:spChg>
        <pc:spChg chg="add del mod">
          <ac:chgData name="Mcquade, Sean M CPT USARMY RCC-P (USA)" userId="6a616b06-6d01-44a4-99b6-b43d023644ce" providerId="ADAL" clId="{AB52F26D-0C03-4949-9915-CDFD7DC6F965}" dt="2024-06-10T07:24:02.586" v="12369" actId="478"/>
          <ac:spMkLst>
            <pc:docMk/>
            <pc:sldMk cId="2314773205" sldId="346"/>
            <ac:spMk id="16" creationId="{BD79F23C-2FCF-7B45-CC0F-35185F2C1DE9}"/>
          </ac:spMkLst>
        </pc:spChg>
        <pc:grpChg chg="add del">
          <ac:chgData name="Mcquade, Sean M CPT USARMY RCC-P (USA)" userId="6a616b06-6d01-44a4-99b6-b43d023644ce" providerId="ADAL" clId="{AB52F26D-0C03-4949-9915-CDFD7DC6F965}" dt="2024-06-10T07:25:06.458" v="12386" actId="26606"/>
          <ac:grpSpMkLst>
            <pc:docMk/>
            <pc:sldMk cId="2314773205" sldId="346"/>
            <ac:grpSpMk id="22" creationId="{6258F736-B256-8039-9DC6-F4E49A5C5AD5}"/>
          </ac:grpSpMkLst>
        </pc:grpChg>
        <pc:graphicFrameChg chg="del mod">
          <ac:chgData name="Mcquade, Sean M CPT USARMY RCC-P (USA)" userId="6a616b06-6d01-44a4-99b6-b43d023644ce" providerId="ADAL" clId="{AB52F26D-0C03-4949-9915-CDFD7DC6F965}" dt="2024-06-10T07:18:13.916" v="12239" actId="478"/>
          <ac:graphicFrameMkLst>
            <pc:docMk/>
            <pc:sldMk cId="2314773205" sldId="346"/>
            <ac:graphicFrameMk id="5" creationId="{A92F5D9E-4461-119C-38CE-CC5AF03D7A3F}"/>
          </ac:graphicFrameMkLst>
        </pc:graphicFrameChg>
        <pc:picChg chg="add del mod modCrop">
          <ac:chgData name="Mcquade, Sean M CPT USARMY RCC-P (USA)" userId="6a616b06-6d01-44a4-99b6-b43d023644ce" providerId="ADAL" clId="{AB52F26D-0C03-4949-9915-CDFD7DC6F965}" dt="2024-06-10T07:24:16.168" v="12372" actId="478"/>
          <ac:picMkLst>
            <pc:docMk/>
            <pc:sldMk cId="2314773205" sldId="346"/>
            <ac:picMk id="4" creationId="{B0457584-3DDB-A6D9-251B-0EEAD1698A49}"/>
          </ac:picMkLst>
        </pc:picChg>
        <pc:picChg chg="add del mod ord">
          <ac:chgData name="Mcquade, Sean M CPT USARMY RCC-P (USA)" userId="6a616b06-6d01-44a4-99b6-b43d023644ce" providerId="ADAL" clId="{AB52F26D-0C03-4949-9915-CDFD7DC6F965}" dt="2024-06-10T07:27:20.163" v="12446" actId="478"/>
          <ac:picMkLst>
            <pc:docMk/>
            <pc:sldMk cId="2314773205" sldId="346"/>
            <ac:picMk id="11" creationId="{A1FBDB9D-FA29-736E-48F3-9245A2FEA23D}"/>
          </ac:picMkLst>
        </pc:picChg>
        <pc:picChg chg="add del mod modCrop">
          <ac:chgData name="Mcquade, Sean M CPT USARMY RCC-P (USA)" userId="6a616b06-6d01-44a4-99b6-b43d023644ce" providerId="ADAL" clId="{AB52F26D-0C03-4949-9915-CDFD7DC6F965}" dt="2024-06-10T07:27:47.263" v="12468" actId="1038"/>
          <ac:picMkLst>
            <pc:docMk/>
            <pc:sldMk cId="2314773205" sldId="346"/>
            <ac:picMk id="17" creationId="{EB53A16D-BAD5-07F1-9566-FACC1D9C9CF3}"/>
          </ac:picMkLst>
        </pc:picChg>
        <pc:picChg chg="add mod">
          <ac:chgData name="Mcquade, Sean M CPT USARMY RCC-P (USA)" userId="6a616b06-6d01-44a4-99b6-b43d023644ce" providerId="ADAL" clId="{AB52F26D-0C03-4949-9915-CDFD7DC6F965}" dt="2024-06-10T07:26:51.060" v="12408" actId="1076"/>
          <ac:picMkLst>
            <pc:docMk/>
            <pc:sldMk cId="2314773205" sldId="346"/>
            <ac:picMk id="2050" creationId="{7E181B63-A32B-783A-2654-97D7A49F6615}"/>
          </ac:picMkLst>
        </pc:picChg>
      </pc:sldChg>
      <pc:sldChg chg="addSp delSp modSp add del mod ord modNotesTx">
        <pc:chgData name="Mcquade, Sean M CPT USARMY RCC-P (USA)" userId="6a616b06-6d01-44a4-99b6-b43d023644ce" providerId="ADAL" clId="{AB52F26D-0C03-4949-9915-CDFD7DC6F965}" dt="2024-06-10T07:37:58.428" v="12954" actId="2696"/>
        <pc:sldMkLst>
          <pc:docMk/>
          <pc:sldMk cId="1775907717" sldId="347"/>
        </pc:sldMkLst>
        <pc:spChg chg="add mod">
          <ac:chgData name="Mcquade, Sean M CPT USARMY RCC-P (USA)" userId="6a616b06-6d01-44a4-99b6-b43d023644ce" providerId="ADAL" clId="{AB52F26D-0C03-4949-9915-CDFD7DC6F965}" dt="2024-06-09T23:25:57.093" v="8637"/>
          <ac:spMkLst>
            <pc:docMk/>
            <pc:sldMk cId="1775907717" sldId="347"/>
            <ac:spMk id="5" creationId="{B841B7F0-7D48-6692-678D-E615B7CF0187}"/>
          </ac:spMkLst>
        </pc:spChg>
        <pc:spChg chg="add mod">
          <ac:chgData name="Mcquade, Sean M CPT USARMY RCC-P (USA)" userId="6a616b06-6d01-44a4-99b6-b43d023644ce" providerId="ADAL" clId="{AB52F26D-0C03-4949-9915-CDFD7DC6F965}" dt="2024-06-10T07:35:16.696" v="12872" actId="27636"/>
          <ac:spMkLst>
            <pc:docMk/>
            <pc:sldMk cId="1775907717" sldId="347"/>
            <ac:spMk id="6" creationId="{FD015ED9-52D6-72A9-6274-34DE85DE835A}"/>
          </ac:spMkLst>
        </pc:spChg>
        <pc:picChg chg="add mod">
          <ac:chgData name="Mcquade, Sean M CPT USARMY RCC-P (USA)" userId="6a616b06-6d01-44a4-99b6-b43d023644ce" providerId="ADAL" clId="{AB52F26D-0C03-4949-9915-CDFD7DC6F965}" dt="2024-06-10T06:41:12.384" v="11767" actId="1076"/>
          <ac:picMkLst>
            <pc:docMk/>
            <pc:sldMk cId="1775907717" sldId="347"/>
            <ac:picMk id="3" creationId="{30BC43A6-137F-ADF7-FF9A-D0E59B519056}"/>
          </ac:picMkLst>
        </pc:picChg>
        <pc:picChg chg="del">
          <ac:chgData name="Mcquade, Sean M CPT USARMY RCC-P (USA)" userId="6a616b06-6d01-44a4-99b6-b43d023644ce" providerId="ADAL" clId="{AB52F26D-0C03-4949-9915-CDFD7DC6F965}" dt="2024-06-09T23:25:52.035" v="8636" actId="478"/>
          <ac:picMkLst>
            <pc:docMk/>
            <pc:sldMk cId="1775907717" sldId="347"/>
            <ac:picMk id="4" creationId="{1942BE5E-031E-9C80-8596-011AF9B870C1}"/>
          </ac:picMkLst>
        </pc:picChg>
      </pc:sldChg>
      <pc:sldChg chg="addSp delSp modSp add mod ord modNotesTx">
        <pc:chgData name="Mcquade, Sean M CPT USARMY RCC-P (USA)" userId="6a616b06-6d01-44a4-99b6-b43d023644ce" providerId="ADAL" clId="{AB52F26D-0C03-4949-9915-CDFD7DC6F965}" dt="2024-06-10T08:00:39.208" v="13339" actId="20577"/>
        <pc:sldMkLst>
          <pc:docMk/>
          <pc:sldMk cId="3218077605" sldId="347"/>
        </pc:sldMkLst>
        <pc:spChg chg="mod">
          <ac:chgData name="Mcquade, Sean M CPT USARMY RCC-P (USA)" userId="6a616b06-6d01-44a4-99b6-b43d023644ce" providerId="ADAL" clId="{AB52F26D-0C03-4949-9915-CDFD7DC6F965}" dt="2024-06-10T07:55:44.875" v="13241" actId="20577"/>
          <ac:spMkLst>
            <pc:docMk/>
            <pc:sldMk cId="3218077605" sldId="347"/>
            <ac:spMk id="5" creationId="{B841B7F0-7D48-6692-678D-E615B7CF0187}"/>
          </ac:spMkLst>
        </pc:spChg>
        <pc:spChg chg="del">
          <ac:chgData name="Mcquade, Sean M CPT USARMY RCC-P (USA)" userId="6a616b06-6d01-44a4-99b6-b43d023644ce" providerId="ADAL" clId="{AB52F26D-0C03-4949-9915-CDFD7DC6F965}" dt="2024-06-10T07:38:06.040" v="12956" actId="478"/>
          <ac:spMkLst>
            <pc:docMk/>
            <pc:sldMk cId="3218077605" sldId="347"/>
            <ac:spMk id="6" creationId="{FD015ED9-52D6-72A9-6274-34DE85DE835A}"/>
          </ac:spMkLst>
        </pc:spChg>
        <pc:spChg chg="add del mod">
          <ac:chgData name="Mcquade, Sean M CPT USARMY RCC-P (USA)" userId="6a616b06-6d01-44a4-99b6-b43d023644ce" providerId="ADAL" clId="{AB52F26D-0C03-4949-9915-CDFD7DC6F965}" dt="2024-06-10T07:55:46.654" v="13242" actId="478"/>
          <ac:spMkLst>
            <pc:docMk/>
            <pc:sldMk cId="3218077605" sldId="347"/>
            <ac:spMk id="7" creationId="{7EA680E1-D5E4-8590-39F9-F39972AD19B1}"/>
          </ac:spMkLst>
        </pc:spChg>
        <pc:picChg chg="del">
          <ac:chgData name="Mcquade, Sean M CPT USARMY RCC-P (USA)" userId="6a616b06-6d01-44a4-99b6-b43d023644ce" providerId="ADAL" clId="{AB52F26D-0C03-4949-9915-CDFD7DC6F965}" dt="2024-06-10T07:55:14.221" v="13229" actId="478"/>
          <ac:picMkLst>
            <pc:docMk/>
            <pc:sldMk cId="3218077605" sldId="347"/>
            <ac:picMk id="3" creationId="{30BC43A6-137F-ADF7-FF9A-D0E59B519056}"/>
          </ac:picMkLst>
        </pc:picChg>
      </pc:sldChg>
      <pc:sldChg chg="addSp delSp modSp add del mod ord modNotesTx">
        <pc:chgData name="Mcquade, Sean M CPT USARMY RCC-P (USA)" userId="6a616b06-6d01-44a4-99b6-b43d023644ce" providerId="ADAL" clId="{AB52F26D-0C03-4949-9915-CDFD7DC6F965}" dt="2024-06-10T07:51:28.716" v="13214" actId="47"/>
        <pc:sldMkLst>
          <pc:docMk/>
          <pc:sldMk cId="1948460633" sldId="348"/>
        </pc:sldMkLst>
        <pc:spChg chg="mod">
          <ac:chgData name="Mcquade, Sean M CPT USARMY RCC-P (USA)" userId="6a616b06-6d01-44a4-99b6-b43d023644ce" providerId="ADAL" clId="{AB52F26D-0C03-4949-9915-CDFD7DC6F965}" dt="2024-06-10T07:39:22.712" v="12982"/>
          <ac:spMkLst>
            <pc:docMk/>
            <pc:sldMk cId="1948460633" sldId="348"/>
            <ac:spMk id="2" creationId="{1FAD6AD9-E275-381B-1B80-A8C7E49F8EEC}"/>
          </ac:spMkLst>
        </pc:spChg>
        <pc:spChg chg="add del mod">
          <ac:chgData name="Mcquade, Sean M CPT USARMY RCC-P (USA)" userId="6a616b06-6d01-44a4-99b6-b43d023644ce" providerId="ADAL" clId="{AB52F26D-0C03-4949-9915-CDFD7DC6F965}" dt="2024-06-10T07:34:05.326" v="12774" actId="21"/>
          <ac:spMkLst>
            <pc:docMk/>
            <pc:sldMk cId="1948460633" sldId="348"/>
            <ac:spMk id="3" creationId="{1037D865-134E-97A3-D808-041CB4DC5662}"/>
          </ac:spMkLst>
        </pc:spChg>
        <pc:spChg chg="add">
          <ac:chgData name="Mcquade, Sean M CPT USARMY RCC-P (USA)" userId="6a616b06-6d01-44a4-99b6-b43d023644ce" providerId="ADAL" clId="{AB52F26D-0C03-4949-9915-CDFD7DC6F965}" dt="2024-06-09T21:43:47.976" v="5115"/>
          <ac:spMkLst>
            <pc:docMk/>
            <pc:sldMk cId="1948460633" sldId="348"/>
            <ac:spMk id="3" creationId="{C3EF8343-3470-645B-462A-D7B418D4BD95}"/>
          </ac:spMkLst>
        </pc:spChg>
        <pc:spChg chg="mod">
          <ac:chgData name="Mcquade, Sean M CPT USARMY RCC-P (USA)" userId="6a616b06-6d01-44a4-99b6-b43d023644ce" providerId="ADAL" clId="{AB52F26D-0C03-4949-9915-CDFD7DC6F965}" dt="2024-06-10T07:34:06.066" v="12778"/>
          <ac:spMkLst>
            <pc:docMk/>
            <pc:sldMk cId="1948460633" sldId="348"/>
            <ac:spMk id="5" creationId="{2D2D2B35-DDA8-0731-C7DB-2FD59BD4FF57}"/>
          </ac:spMkLst>
        </pc:spChg>
        <pc:picChg chg="add mod">
          <ac:chgData name="Mcquade, Sean M CPT USARMY RCC-P (USA)" userId="6a616b06-6d01-44a4-99b6-b43d023644ce" providerId="ADAL" clId="{AB52F26D-0C03-4949-9915-CDFD7DC6F965}" dt="2024-06-09T21:51:44.661" v="5574" actId="1076"/>
          <ac:picMkLst>
            <pc:docMk/>
            <pc:sldMk cId="1948460633" sldId="348"/>
            <ac:picMk id="6" creationId="{8DCAC0BB-CAF6-6489-888E-CBBB18E5B894}"/>
          </ac:picMkLst>
        </pc:picChg>
      </pc:sldChg>
      <pc:sldChg chg="add del">
        <pc:chgData name="Mcquade, Sean M CPT USARMY RCC-P (USA)" userId="6a616b06-6d01-44a4-99b6-b43d023644ce" providerId="ADAL" clId="{AB52F26D-0C03-4949-9915-CDFD7DC6F965}" dt="2024-06-09T21:42:24.477" v="5077" actId="47"/>
        <pc:sldMkLst>
          <pc:docMk/>
          <pc:sldMk cId="3938499066" sldId="348"/>
        </pc:sldMkLst>
      </pc:sldChg>
      <pc:sldChg chg="addSp delSp modSp add mod ord modNotesTx">
        <pc:chgData name="Mcquade, Sean M CPT USARMY RCC-P (USA)" userId="6a616b06-6d01-44a4-99b6-b43d023644ce" providerId="ADAL" clId="{AB52F26D-0C03-4949-9915-CDFD7DC6F965}" dt="2024-06-10T07:51:02.351" v="13210" actId="1035"/>
        <pc:sldMkLst>
          <pc:docMk/>
          <pc:sldMk cId="3624052278" sldId="349"/>
        </pc:sldMkLst>
        <pc:spChg chg="mod">
          <ac:chgData name="Mcquade, Sean M CPT USARMY RCC-P (USA)" userId="6a616b06-6d01-44a4-99b6-b43d023644ce" providerId="ADAL" clId="{AB52F26D-0C03-4949-9915-CDFD7DC6F965}" dt="2024-06-10T07:51:02.351" v="13210" actId="1035"/>
          <ac:spMkLst>
            <pc:docMk/>
            <pc:sldMk cId="3624052278" sldId="349"/>
            <ac:spMk id="2" creationId="{1FAD6AD9-E275-381B-1B80-A8C7E49F8EEC}"/>
          </ac:spMkLst>
        </pc:spChg>
        <pc:spChg chg="add del mod">
          <ac:chgData name="Mcquade, Sean M CPT USARMY RCC-P (USA)" userId="6a616b06-6d01-44a4-99b6-b43d023644ce" providerId="ADAL" clId="{AB52F26D-0C03-4949-9915-CDFD7DC6F965}" dt="2024-06-10T07:31:35.774" v="12555" actId="478"/>
          <ac:spMkLst>
            <pc:docMk/>
            <pc:sldMk cId="3624052278" sldId="349"/>
            <ac:spMk id="3" creationId="{272983DC-9B1D-C2FC-306F-65BF8F8C1944}"/>
          </ac:spMkLst>
        </pc:spChg>
        <pc:spChg chg="mod">
          <ac:chgData name="Mcquade, Sean M CPT USARMY RCC-P (USA)" userId="6a616b06-6d01-44a4-99b6-b43d023644ce" providerId="ADAL" clId="{AB52F26D-0C03-4949-9915-CDFD7DC6F965}" dt="2024-06-09T23:22:54.634" v="8577" actId="20577"/>
          <ac:spMkLst>
            <pc:docMk/>
            <pc:sldMk cId="3624052278" sldId="349"/>
            <ac:spMk id="5" creationId="{2D2D2B35-DDA8-0731-C7DB-2FD59BD4FF57}"/>
          </ac:spMkLst>
        </pc:spChg>
        <pc:spChg chg="add">
          <ac:chgData name="Mcquade, Sean M CPT USARMY RCC-P (USA)" userId="6a616b06-6d01-44a4-99b6-b43d023644ce" providerId="ADAL" clId="{AB52F26D-0C03-4949-9915-CDFD7DC6F965}" dt="2024-06-09T21:59:01.340" v="5654"/>
          <ac:spMkLst>
            <pc:docMk/>
            <pc:sldMk cId="3624052278" sldId="349"/>
            <ac:spMk id="6" creationId="{25709D68-E036-CBB2-FA90-B9E000757BE9}"/>
          </ac:spMkLst>
        </pc:spChg>
        <pc:spChg chg="add">
          <ac:chgData name="Mcquade, Sean M CPT USARMY RCC-P (USA)" userId="6a616b06-6d01-44a4-99b6-b43d023644ce" providerId="ADAL" clId="{AB52F26D-0C03-4949-9915-CDFD7DC6F965}" dt="2024-06-09T21:59:26.970" v="5697"/>
          <ac:spMkLst>
            <pc:docMk/>
            <pc:sldMk cId="3624052278" sldId="349"/>
            <ac:spMk id="7" creationId="{31C1F742-1B7F-90BA-BC5E-76AFF0CC7685}"/>
          </ac:spMkLst>
        </pc:spChg>
        <pc:spChg chg="add mod">
          <ac:chgData name="Mcquade, Sean M CPT USARMY RCC-P (USA)" userId="6a616b06-6d01-44a4-99b6-b43d023644ce" providerId="ADAL" clId="{AB52F26D-0C03-4949-9915-CDFD7DC6F965}" dt="2024-06-09T23:23:02.591" v="8591" actId="1035"/>
          <ac:spMkLst>
            <pc:docMk/>
            <pc:sldMk cId="3624052278" sldId="349"/>
            <ac:spMk id="9" creationId="{D21A6901-A4CB-7BD2-6E19-1AA5AC4DC0D9}"/>
          </ac:spMkLst>
        </pc:spChg>
        <pc:spChg chg="add mod">
          <ac:chgData name="Mcquade, Sean M CPT USARMY RCC-P (USA)" userId="6a616b06-6d01-44a4-99b6-b43d023644ce" providerId="ADAL" clId="{AB52F26D-0C03-4949-9915-CDFD7DC6F965}" dt="2024-06-09T23:23:02.591" v="8591" actId="1035"/>
          <ac:spMkLst>
            <pc:docMk/>
            <pc:sldMk cId="3624052278" sldId="349"/>
            <ac:spMk id="11" creationId="{D028276E-ED6B-FF99-C6FE-9AF613650453}"/>
          </ac:spMkLst>
        </pc:spChg>
        <pc:picChg chg="add mod">
          <ac:chgData name="Mcquade, Sean M CPT USARMY RCC-P (USA)" userId="6a616b06-6d01-44a4-99b6-b43d023644ce" providerId="ADAL" clId="{AB52F26D-0C03-4949-9915-CDFD7DC6F965}" dt="2024-06-09T21:51:51.214" v="5576" actId="1076"/>
          <ac:picMkLst>
            <pc:docMk/>
            <pc:sldMk cId="3624052278" sldId="349"/>
            <ac:picMk id="4" creationId="{BD4FC668-7A2D-BA93-3005-66C52531FA94}"/>
          </ac:picMkLst>
        </pc:picChg>
      </pc:sldChg>
      <pc:sldChg chg="addSp delSp modSp add mod ord modNotesTx">
        <pc:chgData name="Mcquade, Sean M CPT USARMY RCC-P (USA)" userId="6a616b06-6d01-44a4-99b6-b43d023644ce" providerId="ADAL" clId="{AB52F26D-0C03-4949-9915-CDFD7DC6F965}" dt="2024-06-10T07:58:08.544" v="13315" actId="1036"/>
        <pc:sldMkLst>
          <pc:docMk/>
          <pc:sldMk cId="88169346" sldId="350"/>
        </pc:sldMkLst>
        <pc:spChg chg="mod">
          <ac:chgData name="Mcquade, Sean M CPT USARMY RCC-P (USA)" userId="6a616b06-6d01-44a4-99b6-b43d023644ce" providerId="ADAL" clId="{AB52F26D-0C03-4949-9915-CDFD7DC6F965}" dt="2024-06-10T07:58:08.544" v="13315" actId="1036"/>
          <ac:spMkLst>
            <pc:docMk/>
            <pc:sldMk cId="88169346" sldId="350"/>
            <ac:spMk id="2" creationId="{1FAD6AD9-E275-381B-1B80-A8C7E49F8EEC}"/>
          </ac:spMkLst>
        </pc:spChg>
        <pc:spChg chg="del">
          <ac:chgData name="Mcquade, Sean M CPT USARMY RCC-P (USA)" userId="6a616b06-6d01-44a4-99b6-b43d023644ce" providerId="ADAL" clId="{AB52F26D-0C03-4949-9915-CDFD7DC6F965}" dt="2024-06-09T23:59:16.441" v="8956" actId="478"/>
          <ac:spMkLst>
            <pc:docMk/>
            <pc:sldMk cId="88169346" sldId="350"/>
            <ac:spMk id="3" creationId="{970F2392-1C02-AF90-3385-FBAFCAA5D2A0}"/>
          </ac:spMkLst>
        </pc:spChg>
        <pc:spChg chg="add del mod">
          <ac:chgData name="Mcquade, Sean M CPT USARMY RCC-P (USA)" userId="6a616b06-6d01-44a4-99b6-b43d023644ce" providerId="ADAL" clId="{AB52F26D-0C03-4949-9915-CDFD7DC6F965}" dt="2024-06-09T23:59:18.271" v="8957" actId="478"/>
          <ac:spMkLst>
            <pc:docMk/>
            <pc:sldMk cId="88169346" sldId="350"/>
            <ac:spMk id="6" creationId="{F4633D3F-B12B-0B92-C8F3-C2938E27751D}"/>
          </ac:spMkLst>
        </pc:spChg>
        <pc:spChg chg="add del mod">
          <ac:chgData name="Mcquade, Sean M CPT USARMY RCC-P (USA)" userId="6a616b06-6d01-44a4-99b6-b43d023644ce" providerId="ADAL" clId="{AB52F26D-0C03-4949-9915-CDFD7DC6F965}" dt="2024-06-10T07:34:42.693" v="12831" actId="21"/>
          <ac:spMkLst>
            <pc:docMk/>
            <pc:sldMk cId="88169346" sldId="350"/>
            <ac:spMk id="6" creationId="{FD015ED9-52D6-72A9-6274-34DE85DE835A}"/>
          </ac:spMkLst>
        </pc:spChg>
        <pc:picChg chg="del">
          <ac:chgData name="Mcquade, Sean M CPT USARMY RCC-P (USA)" userId="6a616b06-6d01-44a4-99b6-b43d023644ce" providerId="ADAL" clId="{AB52F26D-0C03-4949-9915-CDFD7DC6F965}" dt="2024-06-09T23:59:25.341" v="8960" actId="478"/>
          <ac:picMkLst>
            <pc:docMk/>
            <pc:sldMk cId="88169346" sldId="350"/>
            <ac:picMk id="4" creationId="{4428B580-C4C0-8047-FDBA-A4AF7619DE3E}"/>
          </ac:picMkLst>
        </pc:picChg>
        <pc:picChg chg="add mod">
          <ac:chgData name="Mcquade, Sean M CPT USARMY RCC-P (USA)" userId="6a616b06-6d01-44a4-99b6-b43d023644ce" providerId="ADAL" clId="{AB52F26D-0C03-4949-9915-CDFD7DC6F965}" dt="2024-06-10T07:58:04.494" v="13294" actId="1076"/>
          <ac:picMkLst>
            <pc:docMk/>
            <pc:sldMk cId="88169346" sldId="350"/>
            <ac:picMk id="8" creationId="{0667A3F6-D167-1D4B-9425-16E6D6CA5CB4}"/>
          </ac:picMkLst>
        </pc:picChg>
        <pc:picChg chg="add mod">
          <ac:chgData name="Mcquade, Sean M CPT USARMY RCC-P (USA)" userId="6a616b06-6d01-44a4-99b6-b43d023644ce" providerId="ADAL" clId="{AB52F26D-0C03-4949-9915-CDFD7DC6F965}" dt="2024-06-10T06:41:06.862" v="11765" actId="14100"/>
          <ac:picMkLst>
            <pc:docMk/>
            <pc:sldMk cId="88169346" sldId="350"/>
            <ac:picMk id="9" creationId="{B16A95C9-39F9-2E98-9017-59D2FDF0D8C7}"/>
          </ac:picMkLst>
        </pc:picChg>
      </pc:sldChg>
      <pc:sldChg chg="modSp add del mod modNotesTx">
        <pc:chgData name="Mcquade, Sean M CPT USARMY RCC-P (USA)" userId="6a616b06-6d01-44a4-99b6-b43d023644ce" providerId="ADAL" clId="{AB52F26D-0C03-4949-9915-CDFD7DC6F965}" dt="2024-06-09T23:27:42.663" v="8660" actId="47"/>
        <pc:sldMkLst>
          <pc:docMk/>
          <pc:sldMk cId="742942523" sldId="350"/>
        </pc:sldMkLst>
        <pc:spChg chg="mod">
          <ac:chgData name="Mcquade, Sean M CPT USARMY RCC-P (USA)" userId="6a616b06-6d01-44a4-99b6-b43d023644ce" providerId="ADAL" clId="{AB52F26D-0C03-4949-9915-CDFD7DC6F965}" dt="2024-06-09T21:45:51.716" v="5244" actId="20577"/>
          <ac:spMkLst>
            <pc:docMk/>
            <pc:sldMk cId="742942523" sldId="350"/>
            <ac:spMk id="2" creationId="{1FAD6AD9-E275-381B-1B80-A8C7E49F8EEC}"/>
          </ac:spMkLst>
        </pc:spChg>
      </pc:sldChg>
      <pc:sldChg chg="addSp delSp modSp add mod">
        <pc:chgData name="Mcquade, Sean M CPT USARMY RCC-P (USA)" userId="6a616b06-6d01-44a4-99b6-b43d023644ce" providerId="ADAL" clId="{AB52F26D-0C03-4949-9915-CDFD7DC6F965}" dt="2024-06-10T07:43:34.171" v="13119" actId="1035"/>
        <pc:sldMkLst>
          <pc:docMk/>
          <pc:sldMk cId="1538696539" sldId="351"/>
        </pc:sldMkLst>
        <pc:spChg chg="mod">
          <ac:chgData name="Mcquade, Sean M CPT USARMY RCC-P (USA)" userId="6a616b06-6d01-44a4-99b6-b43d023644ce" providerId="ADAL" clId="{AB52F26D-0C03-4949-9915-CDFD7DC6F965}" dt="2024-06-10T07:43:34.171" v="13119" actId="1035"/>
          <ac:spMkLst>
            <pc:docMk/>
            <pc:sldMk cId="1538696539" sldId="351"/>
            <ac:spMk id="2" creationId="{1FAD6AD9-E275-381B-1B80-A8C7E49F8EEC}"/>
          </ac:spMkLst>
        </pc:spChg>
        <pc:picChg chg="add mod">
          <ac:chgData name="Mcquade, Sean M CPT USARMY RCC-P (USA)" userId="6a616b06-6d01-44a4-99b6-b43d023644ce" providerId="ADAL" clId="{AB52F26D-0C03-4949-9915-CDFD7DC6F965}" dt="2024-06-10T06:40:44.423" v="11760"/>
          <ac:picMkLst>
            <pc:docMk/>
            <pc:sldMk cId="1538696539" sldId="351"/>
            <ac:picMk id="3" creationId="{8B51FB18-2D8C-72C9-0BAA-93BB96C5CEA9}"/>
          </ac:picMkLst>
        </pc:picChg>
        <pc:picChg chg="mod">
          <ac:chgData name="Mcquade, Sean M CPT USARMY RCC-P (USA)" userId="6a616b06-6d01-44a4-99b6-b43d023644ce" providerId="ADAL" clId="{AB52F26D-0C03-4949-9915-CDFD7DC6F965}" dt="2024-06-10T07:43:30.882" v="13113" actId="1076"/>
          <ac:picMkLst>
            <pc:docMk/>
            <pc:sldMk cId="1538696539" sldId="351"/>
            <ac:picMk id="8" creationId="{66FD7CEB-EB95-84C9-5364-B877934EF845}"/>
          </ac:picMkLst>
        </pc:picChg>
        <pc:picChg chg="del">
          <ac:chgData name="Mcquade, Sean M CPT USARMY RCC-P (USA)" userId="6a616b06-6d01-44a4-99b6-b43d023644ce" providerId="ADAL" clId="{AB52F26D-0C03-4949-9915-CDFD7DC6F965}" dt="2024-06-10T06:40:43.591" v="11759" actId="478"/>
          <ac:picMkLst>
            <pc:docMk/>
            <pc:sldMk cId="1538696539" sldId="351"/>
            <ac:picMk id="10" creationId="{4F239290-638E-20BB-960A-5A5DBF540039}"/>
          </ac:picMkLst>
        </pc:picChg>
      </pc:sldChg>
      <pc:sldChg chg="modSp add del mod">
        <pc:chgData name="Mcquade, Sean M CPT USARMY RCC-P (USA)" userId="6a616b06-6d01-44a4-99b6-b43d023644ce" providerId="ADAL" clId="{AB52F26D-0C03-4949-9915-CDFD7DC6F965}" dt="2024-06-09T23:21:53.685" v="8533" actId="47"/>
        <pc:sldMkLst>
          <pc:docMk/>
          <pc:sldMk cId="3894208192" sldId="351"/>
        </pc:sldMkLst>
        <pc:spChg chg="mod">
          <ac:chgData name="Mcquade, Sean M CPT USARMY RCC-P (USA)" userId="6a616b06-6d01-44a4-99b6-b43d023644ce" providerId="ADAL" clId="{AB52F26D-0C03-4949-9915-CDFD7DC6F965}" dt="2024-06-09T21:47:25.749" v="5256" actId="20577"/>
          <ac:spMkLst>
            <pc:docMk/>
            <pc:sldMk cId="3894208192" sldId="351"/>
            <ac:spMk id="2" creationId="{1FAD6AD9-E275-381B-1B80-A8C7E49F8EEC}"/>
          </ac:spMkLst>
        </pc:spChg>
      </pc:sldChg>
      <pc:sldChg chg="addSp delSp modSp add del mod modNotesTx">
        <pc:chgData name="Mcquade, Sean M CPT USARMY RCC-P (USA)" userId="6a616b06-6d01-44a4-99b6-b43d023644ce" providerId="ADAL" clId="{AB52F26D-0C03-4949-9915-CDFD7DC6F965}" dt="2024-06-10T00:11:53.594" v="9093" actId="2696"/>
        <pc:sldMkLst>
          <pc:docMk/>
          <pc:sldMk cId="4020056907" sldId="351"/>
        </pc:sldMkLst>
        <pc:spChg chg="del">
          <ac:chgData name="Mcquade, Sean M CPT USARMY RCC-P (USA)" userId="6a616b06-6d01-44a4-99b6-b43d023644ce" providerId="ADAL" clId="{AB52F26D-0C03-4949-9915-CDFD7DC6F965}" dt="2024-06-10T00:02:11.311" v="8981" actId="478"/>
          <ac:spMkLst>
            <pc:docMk/>
            <pc:sldMk cId="4020056907" sldId="351"/>
            <ac:spMk id="5" creationId="{B841B7F0-7D48-6692-678D-E615B7CF0187}"/>
          </ac:spMkLst>
        </pc:spChg>
        <pc:spChg chg="add del mod">
          <ac:chgData name="Mcquade, Sean M CPT USARMY RCC-P (USA)" userId="6a616b06-6d01-44a4-99b6-b43d023644ce" providerId="ADAL" clId="{AB52F26D-0C03-4949-9915-CDFD7DC6F965}" dt="2024-06-10T00:02:11.910" v="8982" actId="478"/>
          <ac:spMkLst>
            <pc:docMk/>
            <pc:sldMk cId="4020056907" sldId="351"/>
            <ac:spMk id="6" creationId="{F38A8C22-23C8-8EFA-68D1-288DA2771208}"/>
          </ac:spMkLst>
        </pc:spChg>
        <pc:picChg chg="del">
          <ac:chgData name="Mcquade, Sean M CPT USARMY RCC-P (USA)" userId="6a616b06-6d01-44a4-99b6-b43d023644ce" providerId="ADAL" clId="{AB52F26D-0C03-4949-9915-CDFD7DC6F965}" dt="2024-06-10T00:05:10.902" v="8997" actId="478"/>
          <ac:picMkLst>
            <pc:docMk/>
            <pc:sldMk cId="4020056907" sldId="351"/>
            <ac:picMk id="3" creationId="{30BC43A6-137F-ADF7-FF9A-D0E59B519056}"/>
          </ac:picMkLst>
        </pc:picChg>
        <pc:picChg chg="add mod modCrop">
          <ac:chgData name="Mcquade, Sean M CPT USARMY RCC-P (USA)" userId="6a616b06-6d01-44a4-99b6-b43d023644ce" providerId="ADAL" clId="{AB52F26D-0C03-4949-9915-CDFD7DC6F965}" dt="2024-06-10T00:06:03.460" v="9001" actId="1076"/>
          <ac:picMkLst>
            <pc:docMk/>
            <pc:sldMk cId="4020056907" sldId="351"/>
            <ac:picMk id="8" creationId="{66FD7CEB-EB95-84C9-5364-B877934EF845}"/>
          </ac:picMkLst>
        </pc:picChg>
        <pc:picChg chg="add mod">
          <ac:chgData name="Mcquade, Sean M CPT USARMY RCC-P (USA)" userId="6a616b06-6d01-44a4-99b6-b43d023644ce" providerId="ADAL" clId="{AB52F26D-0C03-4949-9915-CDFD7DC6F965}" dt="2024-06-10T00:05:49.501" v="8999" actId="1076"/>
          <ac:picMkLst>
            <pc:docMk/>
            <pc:sldMk cId="4020056907" sldId="351"/>
            <ac:picMk id="10" creationId="{4F239290-638E-20BB-960A-5A5DBF540039}"/>
          </ac:picMkLst>
        </pc:picChg>
      </pc:sldChg>
      <pc:sldChg chg="addSp delSp modSp add del mod">
        <pc:chgData name="Mcquade, Sean M CPT USARMY RCC-P (USA)" userId="6a616b06-6d01-44a4-99b6-b43d023644ce" providerId="ADAL" clId="{AB52F26D-0C03-4949-9915-CDFD7DC6F965}" dt="2024-06-10T07:54:07.842" v="13220" actId="47"/>
        <pc:sldMkLst>
          <pc:docMk/>
          <pc:sldMk cId="641613903" sldId="352"/>
        </pc:sldMkLst>
        <pc:spChg chg="mod">
          <ac:chgData name="Mcquade, Sean M CPT USARMY RCC-P (USA)" userId="6a616b06-6d01-44a4-99b6-b43d023644ce" providerId="ADAL" clId="{AB52F26D-0C03-4949-9915-CDFD7DC6F965}" dt="2024-06-10T07:32:18.567" v="12654" actId="20577"/>
          <ac:spMkLst>
            <pc:docMk/>
            <pc:sldMk cId="641613903" sldId="352"/>
            <ac:spMk id="2" creationId="{1FAD6AD9-E275-381B-1B80-A8C7E49F8EEC}"/>
          </ac:spMkLst>
        </pc:spChg>
        <pc:picChg chg="add mod">
          <ac:chgData name="Mcquade, Sean M CPT USARMY RCC-P (USA)" userId="6a616b06-6d01-44a4-99b6-b43d023644ce" providerId="ADAL" clId="{AB52F26D-0C03-4949-9915-CDFD7DC6F965}" dt="2024-06-10T06:40:35.762" v="11754"/>
          <ac:picMkLst>
            <pc:docMk/>
            <pc:sldMk cId="641613903" sldId="352"/>
            <ac:picMk id="3" creationId="{F362E63B-F437-6308-5BC1-BD920800FC28}"/>
          </ac:picMkLst>
        </pc:picChg>
        <pc:picChg chg="mod">
          <ac:chgData name="Mcquade, Sean M CPT USARMY RCC-P (USA)" userId="6a616b06-6d01-44a4-99b6-b43d023644ce" providerId="ADAL" clId="{AB52F26D-0C03-4949-9915-CDFD7DC6F965}" dt="2024-06-10T07:43:38.814" v="13121" actId="1076"/>
          <ac:picMkLst>
            <pc:docMk/>
            <pc:sldMk cId="641613903" sldId="352"/>
            <ac:picMk id="4" creationId="{80D3013D-AC3F-7438-B671-C2F99CD1D0C3}"/>
          </ac:picMkLst>
        </pc:picChg>
        <pc:picChg chg="del">
          <ac:chgData name="Mcquade, Sean M CPT USARMY RCC-P (USA)" userId="6a616b06-6d01-44a4-99b6-b43d023644ce" providerId="ADAL" clId="{AB52F26D-0C03-4949-9915-CDFD7DC6F965}" dt="2024-06-10T06:40:34.911" v="11753" actId="478"/>
          <ac:picMkLst>
            <pc:docMk/>
            <pc:sldMk cId="641613903" sldId="352"/>
            <ac:picMk id="10" creationId="{4F239290-638E-20BB-960A-5A5DBF540039}"/>
          </ac:picMkLst>
        </pc:picChg>
      </pc:sldChg>
      <pc:sldChg chg="modSp add del mod">
        <pc:chgData name="Mcquade, Sean M CPT USARMY RCC-P (USA)" userId="6a616b06-6d01-44a4-99b6-b43d023644ce" providerId="ADAL" clId="{AB52F26D-0C03-4949-9915-CDFD7DC6F965}" dt="2024-06-09T23:20:19.801" v="8517" actId="47"/>
        <pc:sldMkLst>
          <pc:docMk/>
          <pc:sldMk cId="2104851821" sldId="352"/>
        </pc:sldMkLst>
        <pc:spChg chg="mod">
          <ac:chgData name="Mcquade, Sean M CPT USARMY RCC-P (USA)" userId="6a616b06-6d01-44a4-99b6-b43d023644ce" providerId="ADAL" clId="{AB52F26D-0C03-4949-9915-CDFD7DC6F965}" dt="2024-06-09T21:52:57.503" v="5598" actId="20577"/>
          <ac:spMkLst>
            <pc:docMk/>
            <pc:sldMk cId="2104851821" sldId="352"/>
            <ac:spMk id="2" creationId="{1FAD6AD9-E275-381B-1B80-A8C7E49F8EEC}"/>
          </ac:spMkLst>
        </pc:spChg>
        <pc:spChg chg="mod">
          <ac:chgData name="Mcquade, Sean M CPT USARMY RCC-P (USA)" userId="6a616b06-6d01-44a4-99b6-b43d023644ce" providerId="ADAL" clId="{AB52F26D-0C03-4949-9915-CDFD7DC6F965}" dt="2024-06-09T21:53:20.003" v="5640" actId="20577"/>
          <ac:spMkLst>
            <pc:docMk/>
            <pc:sldMk cId="2104851821" sldId="352"/>
            <ac:spMk id="5" creationId="{2D2D2B35-DDA8-0731-C7DB-2FD59BD4FF57}"/>
          </ac:spMkLst>
        </pc:spChg>
      </pc:sldChg>
      <pc:sldChg chg="addSp delSp modSp add del mod modNotesTx">
        <pc:chgData name="Mcquade, Sean M CPT USARMY RCC-P (USA)" userId="6a616b06-6d01-44a4-99b6-b43d023644ce" providerId="ADAL" clId="{AB52F26D-0C03-4949-9915-CDFD7DC6F965}" dt="2024-06-10T00:11:33.267" v="9088" actId="2696"/>
        <pc:sldMkLst>
          <pc:docMk/>
          <pc:sldMk cId="3950419266" sldId="352"/>
        </pc:sldMkLst>
        <pc:picChg chg="add mod">
          <ac:chgData name="Mcquade, Sean M CPT USARMY RCC-P (USA)" userId="6a616b06-6d01-44a4-99b6-b43d023644ce" providerId="ADAL" clId="{AB52F26D-0C03-4949-9915-CDFD7DC6F965}" dt="2024-06-10T00:07:03.074" v="9020" actId="1076"/>
          <ac:picMkLst>
            <pc:docMk/>
            <pc:sldMk cId="3950419266" sldId="352"/>
            <ac:picMk id="4" creationId="{80D3013D-AC3F-7438-B671-C2F99CD1D0C3}"/>
          </ac:picMkLst>
        </pc:picChg>
        <pc:picChg chg="del">
          <ac:chgData name="Mcquade, Sean M CPT USARMY RCC-P (USA)" userId="6a616b06-6d01-44a4-99b6-b43d023644ce" providerId="ADAL" clId="{AB52F26D-0C03-4949-9915-CDFD7DC6F965}" dt="2024-06-10T00:06:52.876" v="9015" actId="478"/>
          <ac:picMkLst>
            <pc:docMk/>
            <pc:sldMk cId="3950419266" sldId="352"/>
            <ac:picMk id="8" creationId="{66FD7CEB-EB95-84C9-5364-B877934EF845}"/>
          </ac:picMkLst>
        </pc:picChg>
      </pc:sldChg>
      <pc:sldChg chg="add del">
        <pc:chgData name="Mcquade, Sean M CPT USARMY RCC-P (USA)" userId="6a616b06-6d01-44a4-99b6-b43d023644ce" providerId="ADAL" clId="{AB52F26D-0C03-4949-9915-CDFD7DC6F965}" dt="2024-06-10T00:11:33.267" v="9088" actId="2696"/>
        <pc:sldMkLst>
          <pc:docMk/>
          <pc:sldMk cId="341404988" sldId="353"/>
        </pc:sldMkLst>
      </pc:sldChg>
      <pc:sldChg chg="addSp delSp modSp add mod">
        <pc:chgData name="Mcquade, Sean M CPT USARMY RCC-P (USA)" userId="6a616b06-6d01-44a4-99b6-b43d023644ce" providerId="ADAL" clId="{AB52F26D-0C03-4949-9915-CDFD7DC6F965}" dt="2024-06-10T07:43:25.705" v="13111" actId="1076"/>
        <pc:sldMkLst>
          <pc:docMk/>
          <pc:sldMk cId="1652987589" sldId="353"/>
        </pc:sldMkLst>
        <pc:spChg chg="mod">
          <ac:chgData name="Mcquade, Sean M CPT USARMY RCC-P (USA)" userId="6a616b06-6d01-44a4-99b6-b43d023644ce" providerId="ADAL" clId="{AB52F26D-0C03-4949-9915-CDFD7DC6F965}" dt="2024-06-10T07:32:25.617" v="12666" actId="20577"/>
          <ac:spMkLst>
            <pc:docMk/>
            <pc:sldMk cId="1652987589" sldId="353"/>
            <ac:spMk id="2" creationId="{1FAD6AD9-E275-381B-1B80-A8C7E49F8EEC}"/>
          </ac:spMkLst>
        </pc:spChg>
        <pc:picChg chg="add mod">
          <ac:chgData name="Mcquade, Sean M CPT USARMY RCC-P (USA)" userId="6a616b06-6d01-44a4-99b6-b43d023644ce" providerId="ADAL" clId="{AB52F26D-0C03-4949-9915-CDFD7DC6F965}" dt="2024-06-10T06:40:41.607" v="11758"/>
          <ac:picMkLst>
            <pc:docMk/>
            <pc:sldMk cId="1652987589" sldId="353"/>
            <ac:picMk id="3" creationId="{30661D96-A6EB-014E-AABA-36F1DC03C223}"/>
          </ac:picMkLst>
        </pc:picChg>
        <pc:picChg chg="mod">
          <ac:chgData name="Mcquade, Sean M CPT USARMY RCC-P (USA)" userId="6a616b06-6d01-44a4-99b6-b43d023644ce" providerId="ADAL" clId="{AB52F26D-0C03-4949-9915-CDFD7DC6F965}" dt="2024-06-10T07:43:25.705" v="13111" actId="1076"/>
          <ac:picMkLst>
            <pc:docMk/>
            <pc:sldMk cId="1652987589" sldId="353"/>
            <ac:picMk id="4" creationId="{80D3013D-AC3F-7438-B671-C2F99CD1D0C3}"/>
          </ac:picMkLst>
        </pc:picChg>
        <pc:picChg chg="del">
          <ac:chgData name="Mcquade, Sean M CPT USARMY RCC-P (USA)" userId="6a616b06-6d01-44a4-99b6-b43d023644ce" providerId="ADAL" clId="{AB52F26D-0C03-4949-9915-CDFD7DC6F965}" dt="2024-06-10T06:40:40.726" v="11757" actId="478"/>
          <ac:picMkLst>
            <pc:docMk/>
            <pc:sldMk cId="1652987589" sldId="353"/>
            <ac:picMk id="10" creationId="{4F239290-638E-20BB-960A-5A5DBF540039}"/>
          </ac:picMkLst>
        </pc:picChg>
      </pc:sldChg>
      <pc:sldChg chg="modSp add del mod modNotesTx">
        <pc:chgData name="Mcquade, Sean M CPT USARMY RCC-P (USA)" userId="6a616b06-6d01-44a4-99b6-b43d023644ce" providerId="ADAL" clId="{AB52F26D-0C03-4949-9915-CDFD7DC6F965}" dt="2024-06-09T23:17:23.427" v="8386" actId="47"/>
        <pc:sldMkLst>
          <pc:docMk/>
          <pc:sldMk cId="4292853385" sldId="353"/>
        </pc:sldMkLst>
        <pc:spChg chg="mod">
          <ac:chgData name="Mcquade, Sean M CPT USARMY RCC-P (USA)" userId="6a616b06-6d01-44a4-99b6-b43d023644ce" providerId="ADAL" clId="{AB52F26D-0C03-4949-9915-CDFD7DC6F965}" dt="2024-06-09T22:06:51.575" v="5954" actId="20577"/>
          <ac:spMkLst>
            <pc:docMk/>
            <pc:sldMk cId="4292853385" sldId="353"/>
            <ac:spMk id="2" creationId="{1FAD6AD9-E275-381B-1B80-A8C7E49F8EEC}"/>
          </ac:spMkLst>
        </pc:spChg>
        <pc:spChg chg="mod">
          <ac:chgData name="Mcquade, Sean M CPT USARMY RCC-P (USA)" userId="6a616b06-6d01-44a4-99b6-b43d023644ce" providerId="ADAL" clId="{AB52F26D-0C03-4949-9915-CDFD7DC6F965}" dt="2024-06-09T22:07:42.449" v="6045" actId="20577"/>
          <ac:spMkLst>
            <pc:docMk/>
            <pc:sldMk cId="4292853385" sldId="353"/>
            <ac:spMk id="7" creationId="{1A20ABD7-1663-DB28-D8D6-3F514433BC56}"/>
          </ac:spMkLst>
        </pc:spChg>
      </pc:sldChg>
      <pc:sldChg chg="modSp add del mod modNotesTx">
        <pc:chgData name="Mcquade, Sean M CPT USARMY RCC-P (USA)" userId="6a616b06-6d01-44a4-99b6-b43d023644ce" providerId="ADAL" clId="{AB52F26D-0C03-4949-9915-CDFD7DC6F965}" dt="2024-06-09T23:16:10.490" v="8348" actId="47"/>
        <pc:sldMkLst>
          <pc:docMk/>
          <pc:sldMk cId="2614062177" sldId="354"/>
        </pc:sldMkLst>
        <pc:spChg chg="mod">
          <ac:chgData name="Mcquade, Sean M CPT USARMY RCC-P (USA)" userId="6a616b06-6d01-44a4-99b6-b43d023644ce" providerId="ADAL" clId="{AB52F26D-0C03-4949-9915-CDFD7DC6F965}" dt="2024-06-09T22:20:08.767" v="6617" actId="207"/>
          <ac:spMkLst>
            <pc:docMk/>
            <pc:sldMk cId="2614062177" sldId="354"/>
            <ac:spMk id="2" creationId="{1FAD6AD9-E275-381B-1B80-A8C7E49F8EEC}"/>
          </ac:spMkLst>
        </pc:spChg>
      </pc:sldChg>
      <pc:sldChg chg="addSp delSp modSp add mod setBg modNotesTx">
        <pc:chgData name="Mcquade, Sean M CPT USARMY RCC-P (USA)" userId="6a616b06-6d01-44a4-99b6-b43d023644ce" providerId="ADAL" clId="{AB52F26D-0C03-4949-9915-CDFD7DC6F965}" dt="2024-06-10T07:43:43.198" v="13123" actId="1076"/>
        <pc:sldMkLst>
          <pc:docMk/>
          <pc:sldMk cId="2859065626" sldId="354"/>
        </pc:sldMkLst>
        <pc:spChg chg="mod">
          <ac:chgData name="Mcquade, Sean M CPT USARMY RCC-P (USA)" userId="6a616b06-6d01-44a4-99b6-b43d023644ce" providerId="ADAL" clId="{AB52F26D-0C03-4949-9915-CDFD7DC6F965}" dt="2024-06-10T00:11:26.106" v="9087" actId="20577"/>
          <ac:spMkLst>
            <pc:docMk/>
            <pc:sldMk cId="2859065626" sldId="354"/>
            <ac:spMk id="2" creationId="{1FAD6AD9-E275-381B-1B80-A8C7E49F8EEC}"/>
          </ac:spMkLst>
        </pc:spChg>
        <pc:spChg chg="del">
          <ac:chgData name="Mcquade, Sean M CPT USARMY RCC-P (USA)" userId="6a616b06-6d01-44a4-99b6-b43d023644ce" providerId="ADAL" clId="{AB52F26D-0C03-4949-9915-CDFD7DC6F965}" dt="2024-06-10T00:08:08.625" v="9024" actId="478"/>
          <ac:spMkLst>
            <pc:docMk/>
            <pc:sldMk cId="2859065626" sldId="354"/>
            <ac:spMk id="3" creationId="{1A14FD02-D2E0-0E1F-AB5E-B162195AF21A}"/>
          </ac:spMkLst>
        </pc:spChg>
        <pc:spChg chg="del">
          <ac:chgData name="Mcquade, Sean M CPT USARMY RCC-P (USA)" userId="6a616b06-6d01-44a4-99b6-b43d023644ce" providerId="ADAL" clId="{AB52F26D-0C03-4949-9915-CDFD7DC6F965}" dt="2024-06-10T00:08:08.625" v="9024" actId="478"/>
          <ac:spMkLst>
            <pc:docMk/>
            <pc:sldMk cId="2859065626" sldId="354"/>
            <ac:spMk id="4" creationId="{DCBE8A2B-E848-BF77-FED9-4CC09EBC0918}"/>
          </ac:spMkLst>
        </pc:spChg>
        <pc:spChg chg="add del mod">
          <ac:chgData name="Mcquade, Sean M CPT USARMY RCC-P (USA)" userId="6a616b06-6d01-44a4-99b6-b43d023644ce" providerId="ADAL" clId="{AB52F26D-0C03-4949-9915-CDFD7DC6F965}" dt="2024-06-10T07:32:07.657" v="12638" actId="21"/>
          <ac:spMkLst>
            <pc:docMk/>
            <pc:sldMk cId="2859065626" sldId="354"/>
            <ac:spMk id="5" creationId="{1037D865-134E-97A3-D808-041CB4DC5662}"/>
          </ac:spMkLst>
        </pc:spChg>
        <pc:spChg chg="del">
          <ac:chgData name="Mcquade, Sean M CPT USARMY RCC-P (USA)" userId="6a616b06-6d01-44a4-99b6-b43d023644ce" providerId="ADAL" clId="{AB52F26D-0C03-4949-9915-CDFD7DC6F965}" dt="2024-06-10T00:08:08.625" v="9024" actId="478"/>
          <ac:spMkLst>
            <pc:docMk/>
            <pc:sldMk cId="2859065626" sldId="354"/>
            <ac:spMk id="5" creationId="{A37F7001-0456-B1B5-8C9F-E0D47A722402}"/>
          </ac:spMkLst>
        </pc:spChg>
        <pc:spChg chg="del">
          <ac:chgData name="Mcquade, Sean M CPT USARMY RCC-P (USA)" userId="6a616b06-6d01-44a4-99b6-b43d023644ce" providerId="ADAL" clId="{AB52F26D-0C03-4949-9915-CDFD7DC6F965}" dt="2024-06-10T00:08:08.625" v="9024" actId="478"/>
          <ac:spMkLst>
            <pc:docMk/>
            <pc:sldMk cId="2859065626" sldId="354"/>
            <ac:spMk id="11" creationId="{B5A87796-C417-145F-8EDF-78BDB0B222D8}"/>
          </ac:spMkLst>
        </pc:spChg>
        <pc:spChg chg="del">
          <ac:chgData name="Mcquade, Sean M CPT USARMY RCC-P (USA)" userId="6a616b06-6d01-44a4-99b6-b43d023644ce" providerId="ADAL" clId="{AB52F26D-0C03-4949-9915-CDFD7DC6F965}" dt="2024-06-10T00:08:08.625" v="9024" actId="478"/>
          <ac:spMkLst>
            <pc:docMk/>
            <pc:sldMk cId="2859065626" sldId="354"/>
            <ac:spMk id="14" creationId="{D39568FF-54AC-22BF-59B1-700E3029E00D}"/>
          </ac:spMkLst>
        </pc:spChg>
        <pc:spChg chg="del">
          <ac:chgData name="Mcquade, Sean M CPT USARMY RCC-P (USA)" userId="6a616b06-6d01-44a4-99b6-b43d023644ce" providerId="ADAL" clId="{AB52F26D-0C03-4949-9915-CDFD7DC6F965}" dt="2024-06-10T00:08:08.625" v="9024" actId="478"/>
          <ac:spMkLst>
            <pc:docMk/>
            <pc:sldMk cId="2859065626" sldId="354"/>
            <ac:spMk id="15" creationId="{294898F9-D568-F8DD-4650-45FEA3AB1019}"/>
          </ac:spMkLst>
        </pc:spChg>
        <pc:spChg chg="del">
          <ac:chgData name="Mcquade, Sean M CPT USARMY RCC-P (USA)" userId="6a616b06-6d01-44a4-99b6-b43d023644ce" providerId="ADAL" clId="{AB52F26D-0C03-4949-9915-CDFD7DC6F965}" dt="2024-06-10T00:08:08.625" v="9024" actId="478"/>
          <ac:spMkLst>
            <pc:docMk/>
            <pc:sldMk cId="2859065626" sldId="354"/>
            <ac:spMk id="16" creationId="{3F63A84B-E0B0-7801-72B9-F791ECC6EC6D}"/>
          </ac:spMkLst>
        </pc:spChg>
        <pc:spChg chg="add del">
          <ac:chgData name="Mcquade, Sean M CPT USARMY RCC-P (USA)" userId="6a616b06-6d01-44a4-99b6-b43d023644ce" providerId="ADAL" clId="{AB52F26D-0C03-4949-9915-CDFD7DC6F965}" dt="2024-06-10T00:08:55.837" v="9061" actId="26606"/>
          <ac:spMkLst>
            <pc:docMk/>
            <pc:sldMk cId="2859065626" sldId="354"/>
            <ac:spMk id="17" creationId="{164E6401-ED0E-4C69-B9F2-C94D98C65445}"/>
          </ac:spMkLst>
        </pc:spChg>
        <pc:spChg chg="add del">
          <ac:chgData name="Mcquade, Sean M CPT USARMY RCC-P (USA)" userId="6a616b06-6d01-44a4-99b6-b43d023644ce" providerId="ADAL" clId="{AB52F26D-0C03-4949-9915-CDFD7DC6F965}" dt="2024-06-10T00:08:55.837" v="9061" actId="26606"/>
          <ac:spMkLst>
            <pc:docMk/>
            <pc:sldMk cId="2859065626" sldId="354"/>
            <ac:spMk id="20" creationId="{CE3C5560-7A9C-489F-9148-18C5E1D0F0B2}"/>
          </ac:spMkLst>
        </pc:spChg>
        <pc:spChg chg="add del">
          <ac:chgData name="Mcquade, Sean M CPT USARMY RCC-P (USA)" userId="6a616b06-6d01-44a4-99b6-b43d023644ce" providerId="ADAL" clId="{AB52F26D-0C03-4949-9915-CDFD7DC6F965}" dt="2024-06-10T00:08:55.837" v="9061" actId="26606"/>
          <ac:spMkLst>
            <pc:docMk/>
            <pc:sldMk cId="2859065626" sldId="354"/>
            <ac:spMk id="28" creationId="{C39ADB8F-D187-49D7-BDCF-C1B6DC727068}"/>
          </ac:spMkLst>
        </pc:spChg>
        <pc:grpChg chg="add del">
          <ac:chgData name="Mcquade, Sean M CPT USARMY RCC-P (USA)" userId="6a616b06-6d01-44a4-99b6-b43d023644ce" providerId="ADAL" clId="{AB52F26D-0C03-4949-9915-CDFD7DC6F965}" dt="2024-06-10T00:08:55.837" v="9061" actId="26606"/>
          <ac:grpSpMkLst>
            <pc:docMk/>
            <pc:sldMk cId="2859065626" sldId="354"/>
            <ac:grpSpMk id="23" creationId="{2091CF1D-1F61-41E9-95B3-739B2ACB3C2C}"/>
          </ac:grpSpMkLst>
        </pc:grpChg>
        <pc:graphicFrameChg chg="del">
          <ac:chgData name="Mcquade, Sean M CPT USARMY RCC-P (USA)" userId="6a616b06-6d01-44a4-99b6-b43d023644ce" providerId="ADAL" clId="{AB52F26D-0C03-4949-9915-CDFD7DC6F965}" dt="2024-06-10T00:08:06.013" v="9023" actId="478"/>
          <ac:graphicFrameMkLst>
            <pc:docMk/>
            <pc:sldMk cId="2859065626" sldId="354"/>
            <ac:graphicFrameMk id="7" creationId="{EB014F2B-73A6-8473-790F-0742D7D60560}"/>
          </ac:graphicFrameMkLst>
        </pc:graphicFrameChg>
        <pc:picChg chg="del">
          <ac:chgData name="Mcquade, Sean M CPT USARMY RCC-P (USA)" userId="6a616b06-6d01-44a4-99b6-b43d023644ce" providerId="ADAL" clId="{AB52F26D-0C03-4949-9915-CDFD7DC6F965}" dt="2024-06-10T00:08:50.410" v="9057" actId="478"/>
          <ac:picMkLst>
            <pc:docMk/>
            <pc:sldMk cId="2859065626" sldId="354"/>
            <ac:picMk id="6" creationId="{E6E7AF73-64FB-AB55-F937-99F4950F91A6}"/>
          </ac:picMkLst>
        </pc:picChg>
        <pc:picChg chg="add del">
          <ac:chgData name="Mcquade, Sean M CPT USARMY RCC-P (USA)" userId="6a616b06-6d01-44a4-99b6-b43d023644ce" providerId="ADAL" clId="{AB52F26D-0C03-4949-9915-CDFD7DC6F965}" dt="2024-06-10T00:08:10.773" v="9026" actId="478"/>
          <ac:picMkLst>
            <pc:docMk/>
            <pc:sldMk cId="2859065626" sldId="354"/>
            <ac:picMk id="8" creationId="{1B9325BC-7074-569B-1CF1-F9E36C5E04EE}"/>
          </ac:picMkLst>
        </pc:picChg>
        <pc:picChg chg="add mod">
          <ac:chgData name="Mcquade, Sean M CPT USARMY RCC-P (USA)" userId="6a616b06-6d01-44a4-99b6-b43d023644ce" providerId="ADAL" clId="{AB52F26D-0C03-4949-9915-CDFD7DC6F965}" dt="2024-06-10T07:43:43.198" v="13123" actId="1076"/>
          <ac:picMkLst>
            <pc:docMk/>
            <pc:sldMk cId="2859065626" sldId="354"/>
            <ac:picMk id="12" creationId="{C3D925E0-5A71-8576-B24C-F13D0A130635}"/>
          </ac:picMkLst>
        </pc:picChg>
        <pc:picChg chg="add mod">
          <ac:chgData name="Mcquade, Sean M CPT USARMY RCC-P (USA)" userId="6a616b06-6d01-44a4-99b6-b43d023644ce" providerId="ADAL" clId="{AB52F26D-0C03-4949-9915-CDFD7DC6F965}" dt="2024-06-10T06:40:31.731" v="11752" actId="14100"/>
          <ac:picMkLst>
            <pc:docMk/>
            <pc:sldMk cId="2859065626" sldId="354"/>
            <ac:picMk id="13" creationId="{47AAC2E2-C8D0-D905-4D1B-A07AA1A641D9}"/>
          </ac:picMkLst>
        </pc:picChg>
        <pc:cxnChg chg="del mod">
          <ac:chgData name="Mcquade, Sean M CPT USARMY RCC-P (USA)" userId="6a616b06-6d01-44a4-99b6-b43d023644ce" providerId="ADAL" clId="{AB52F26D-0C03-4949-9915-CDFD7DC6F965}" dt="2024-06-10T00:08:08.625" v="9024" actId="478"/>
          <ac:cxnSpMkLst>
            <pc:docMk/>
            <pc:sldMk cId="2859065626" sldId="354"/>
            <ac:cxnSpMk id="9" creationId="{0D6320CB-65A3-EF20-17B5-42DA84367889}"/>
          </ac:cxnSpMkLst>
        </pc:cxnChg>
        <pc:cxnChg chg="del mod">
          <ac:chgData name="Mcquade, Sean M CPT USARMY RCC-P (USA)" userId="6a616b06-6d01-44a4-99b6-b43d023644ce" providerId="ADAL" clId="{AB52F26D-0C03-4949-9915-CDFD7DC6F965}" dt="2024-06-10T00:08:08.625" v="9024" actId="478"/>
          <ac:cxnSpMkLst>
            <pc:docMk/>
            <pc:sldMk cId="2859065626" sldId="354"/>
            <ac:cxnSpMk id="18" creationId="{C10BE5BC-850E-9328-0593-6859F59FFED6}"/>
          </ac:cxnSpMkLst>
        </pc:cxnChg>
        <pc:cxnChg chg="del">
          <ac:chgData name="Mcquade, Sean M CPT USARMY RCC-P (USA)" userId="6a616b06-6d01-44a4-99b6-b43d023644ce" providerId="ADAL" clId="{AB52F26D-0C03-4949-9915-CDFD7DC6F965}" dt="2024-06-10T00:08:08.625" v="9024" actId="478"/>
          <ac:cxnSpMkLst>
            <pc:docMk/>
            <pc:sldMk cId="2859065626" sldId="354"/>
            <ac:cxnSpMk id="19" creationId="{54EAF52C-22DE-7BEF-9D1C-1294EE4D1C6D}"/>
          </ac:cxnSpMkLst>
        </pc:cxnChg>
        <pc:cxnChg chg="add del">
          <ac:chgData name="Mcquade, Sean M CPT USARMY RCC-P (USA)" userId="6a616b06-6d01-44a4-99b6-b43d023644ce" providerId="ADAL" clId="{AB52F26D-0C03-4949-9915-CDFD7DC6F965}" dt="2024-06-10T00:08:55.837" v="9061" actId="26606"/>
          <ac:cxnSpMkLst>
            <pc:docMk/>
            <pc:sldMk cId="2859065626" sldId="354"/>
            <ac:cxnSpMk id="21" creationId="{56020367-4FD5-4596-8E10-C5F095CD8DBF}"/>
          </ac:cxnSpMkLst>
        </pc:cxnChg>
        <pc:cxnChg chg="del mod">
          <ac:chgData name="Mcquade, Sean M CPT USARMY RCC-P (USA)" userId="6a616b06-6d01-44a4-99b6-b43d023644ce" providerId="ADAL" clId="{AB52F26D-0C03-4949-9915-CDFD7DC6F965}" dt="2024-06-10T00:08:08.625" v="9024" actId="478"/>
          <ac:cxnSpMkLst>
            <pc:docMk/>
            <pc:sldMk cId="2859065626" sldId="354"/>
            <ac:cxnSpMk id="22" creationId="{5A06B580-1AFA-8688-653F-785F4AE4988D}"/>
          </ac:cxnSpMkLst>
        </pc:cxnChg>
        <pc:cxnChg chg="del mod">
          <ac:chgData name="Mcquade, Sean M CPT USARMY RCC-P (USA)" userId="6a616b06-6d01-44a4-99b6-b43d023644ce" providerId="ADAL" clId="{AB52F26D-0C03-4949-9915-CDFD7DC6F965}" dt="2024-06-10T00:08:08.625" v="9024" actId="478"/>
          <ac:cxnSpMkLst>
            <pc:docMk/>
            <pc:sldMk cId="2859065626" sldId="354"/>
            <ac:cxnSpMk id="24" creationId="{35D93525-1F79-BCE5-8AA7-6C48FF6BF561}"/>
          </ac:cxnSpMkLst>
        </pc:cxnChg>
        <pc:cxnChg chg="del mod">
          <ac:chgData name="Mcquade, Sean M CPT USARMY RCC-P (USA)" userId="6a616b06-6d01-44a4-99b6-b43d023644ce" providerId="ADAL" clId="{AB52F26D-0C03-4949-9915-CDFD7DC6F965}" dt="2024-06-10T00:08:08.625" v="9024" actId="478"/>
          <ac:cxnSpMkLst>
            <pc:docMk/>
            <pc:sldMk cId="2859065626" sldId="354"/>
            <ac:cxnSpMk id="25" creationId="{DDFF3663-50C7-84EB-01AA-A4DD3688A2E8}"/>
          </ac:cxnSpMkLst>
        </pc:cxnChg>
        <pc:cxnChg chg="del mod">
          <ac:chgData name="Mcquade, Sean M CPT USARMY RCC-P (USA)" userId="6a616b06-6d01-44a4-99b6-b43d023644ce" providerId="ADAL" clId="{AB52F26D-0C03-4949-9915-CDFD7DC6F965}" dt="2024-06-10T00:08:08.625" v="9024" actId="478"/>
          <ac:cxnSpMkLst>
            <pc:docMk/>
            <pc:sldMk cId="2859065626" sldId="354"/>
            <ac:cxnSpMk id="27" creationId="{7BF047C6-B6B6-7808-8CE9-BE2803F43E98}"/>
          </ac:cxnSpMkLst>
        </pc:cxnChg>
      </pc:sldChg>
      <pc:sldChg chg="addSp delSp modSp add mod">
        <pc:chgData name="Mcquade, Sean M CPT USARMY RCC-P (USA)" userId="6a616b06-6d01-44a4-99b6-b43d023644ce" providerId="ADAL" clId="{AB52F26D-0C03-4949-9915-CDFD7DC6F965}" dt="2024-06-10T07:43:20.493" v="13107" actId="1076"/>
        <pc:sldMkLst>
          <pc:docMk/>
          <pc:sldMk cId="70471661" sldId="355"/>
        </pc:sldMkLst>
        <pc:spChg chg="mod">
          <ac:chgData name="Mcquade, Sean M CPT USARMY RCC-P (USA)" userId="6a616b06-6d01-44a4-99b6-b43d023644ce" providerId="ADAL" clId="{AB52F26D-0C03-4949-9915-CDFD7DC6F965}" dt="2024-06-10T07:32:21.806" v="12660" actId="20577"/>
          <ac:spMkLst>
            <pc:docMk/>
            <pc:sldMk cId="70471661" sldId="355"/>
            <ac:spMk id="2" creationId="{1FAD6AD9-E275-381B-1B80-A8C7E49F8EEC}"/>
          </ac:spMkLst>
        </pc:spChg>
        <pc:picChg chg="add mod">
          <ac:chgData name="Mcquade, Sean M CPT USARMY RCC-P (USA)" userId="6a616b06-6d01-44a4-99b6-b43d023644ce" providerId="ADAL" clId="{AB52F26D-0C03-4949-9915-CDFD7DC6F965}" dt="2024-06-10T06:40:38.551" v="11756"/>
          <ac:picMkLst>
            <pc:docMk/>
            <pc:sldMk cId="70471661" sldId="355"/>
            <ac:picMk id="3" creationId="{BE671107-DBD5-ABFE-FF69-57ECD15ACE02}"/>
          </ac:picMkLst>
        </pc:picChg>
        <pc:picChg chg="mod">
          <ac:chgData name="Mcquade, Sean M CPT USARMY RCC-P (USA)" userId="6a616b06-6d01-44a4-99b6-b43d023644ce" providerId="ADAL" clId="{AB52F26D-0C03-4949-9915-CDFD7DC6F965}" dt="2024-06-10T07:43:20.493" v="13107" actId="1076"/>
          <ac:picMkLst>
            <pc:docMk/>
            <pc:sldMk cId="70471661" sldId="355"/>
            <ac:picMk id="5" creationId="{6DA7702C-0175-666E-3178-3374528DBF5B}"/>
          </ac:picMkLst>
        </pc:picChg>
        <pc:picChg chg="del">
          <ac:chgData name="Mcquade, Sean M CPT USARMY RCC-P (USA)" userId="6a616b06-6d01-44a4-99b6-b43d023644ce" providerId="ADAL" clId="{AB52F26D-0C03-4949-9915-CDFD7DC6F965}" dt="2024-06-10T06:40:37.777" v="11755" actId="478"/>
          <ac:picMkLst>
            <pc:docMk/>
            <pc:sldMk cId="70471661" sldId="355"/>
            <ac:picMk id="10" creationId="{4F239290-638E-20BB-960A-5A5DBF540039}"/>
          </ac:picMkLst>
        </pc:picChg>
      </pc:sldChg>
      <pc:sldChg chg="addSp delSp modSp add del mod modNotesTx">
        <pc:chgData name="Mcquade, Sean M CPT USARMY RCC-P (USA)" userId="6a616b06-6d01-44a4-99b6-b43d023644ce" providerId="ADAL" clId="{AB52F26D-0C03-4949-9915-CDFD7DC6F965}" dt="2024-06-10T00:11:33.267" v="9088" actId="2696"/>
        <pc:sldMkLst>
          <pc:docMk/>
          <pc:sldMk cId="1935975774" sldId="355"/>
        </pc:sldMkLst>
        <pc:picChg chg="del">
          <ac:chgData name="Mcquade, Sean M CPT USARMY RCC-P (USA)" userId="6a616b06-6d01-44a4-99b6-b43d023644ce" providerId="ADAL" clId="{AB52F26D-0C03-4949-9915-CDFD7DC6F965}" dt="2024-06-10T00:10:39.950" v="9063" actId="478"/>
          <ac:picMkLst>
            <pc:docMk/>
            <pc:sldMk cId="1935975774" sldId="355"/>
            <ac:picMk id="4" creationId="{80D3013D-AC3F-7438-B671-C2F99CD1D0C3}"/>
          </ac:picMkLst>
        </pc:picChg>
        <pc:picChg chg="add mod">
          <ac:chgData name="Mcquade, Sean M CPT USARMY RCC-P (USA)" userId="6a616b06-6d01-44a4-99b6-b43d023644ce" providerId="ADAL" clId="{AB52F26D-0C03-4949-9915-CDFD7DC6F965}" dt="2024-06-10T00:10:44.655" v="9067" actId="1076"/>
          <ac:picMkLst>
            <pc:docMk/>
            <pc:sldMk cId="1935975774" sldId="355"/>
            <ac:picMk id="5" creationId="{6DA7702C-0175-666E-3178-3374528DBF5B}"/>
          </ac:picMkLst>
        </pc:picChg>
      </pc:sldChg>
      <pc:sldChg chg="addSp delSp modSp add mod modNotesTx">
        <pc:chgData name="Mcquade, Sean M CPT USARMY RCC-P (USA)" userId="6a616b06-6d01-44a4-99b6-b43d023644ce" providerId="ADAL" clId="{AB52F26D-0C03-4949-9915-CDFD7DC6F965}" dt="2024-06-10T07:50:44.050" v="13201" actId="20577"/>
        <pc:sldMkLst>
          <pc:docMk/>
          <pc:sldMk cId="862655513" sldId="356"/>
        </pc:sldMkLst>
        <pc:spChg chg="mod">
          <ac:chgData name="Mcquade, Sean M CPT USARMY RCC-P (USA)" userId="6a616b06-6d01-44a4-99b6-b43d023644ce" providerId="ADAL" clId="{AB52F26D-0C03-4949-9915-CDFD7DC6F965}" dt="2024-06-10T07:41:33.696" v="13038" actId="20577"/>
          <ac:spMkLst>
            <pc:docMk/>
            <pc:sldMk cId="862655513" sldId="356"/>
            <ac:spMk id="2" creationId="{1FAD6AD9-E275-381B-1B80-A8C7E49F8EEC}"/>
          </ac:spMkLst>
        </pc:spChg>
        <pc:spChg chg="del mod">
          <ac:chgData name="Mcquade, Sean M CPT USARMY RCC-P (USA)" userId="6a616b06-6d01-44a4-99b6-b43d023644ce" providerId="ADAL" clId="{AB52F26D-0C03-4949-9915-CDFD7DC6F965}" dt="2024-06-10T06:43:22.748" v="11799" actId="478"/>
          <ac:spMkLst>
            <pc:docMk/>
            <pc:sldMk cId="862655513" sldId="356"/>
            <ac:spMk id="3" creationId="{1A14FD02-D2E0-0E1F-AB5E-B162195AF21A}"/>
          </ac:spMkLst>
        </pc:spChg>
        <pc:spChg chg="add del mod">
          <ac:chgData name="Mcquade, Sean M CPT USARMY RCC-P (USA)" userId="6a616b06-6d01-44a4-99b6-b43d023644ce" providerId="ADAL" clId="{AB52F26D-0C03-4949-9915-CDFD7DC6F965}" dt="2024-06-10T06:43:41.460" v="11806" actId="478"/>
          <ac:spMkLst>
            <pc:docMk/>
            <pc:sldMk cId="862655513" sldId="356"/>
            <ac:spMk id="4" creationId="{DCBE8A2B-E848-BF77-FED9-4CC09EBC0918}"/>
          </ac:spMkLst>
        </pc:spChg>
        <pc:spChg chg="del mod">
          <ac:chgData name="Mcquade, Sean M CPT USARMY RCC-P (USA)" userId="6a616b06-6d01-44a4-99b6-b43d023644ce" providerId="ADAL" clId="{AB52F26D-0C03-4949-9915-CDFD7DC6F965}" dt="2024-06-10T06:44:45.740" v="11836" actId="478"/>
          <ac:spMkLst>
            <pc:docMk/>
            <pc:sldMk cId="862655513" sldId="356"/>
            <ac:spMk id="5" creationId="{A37F7001-0456-B1B5-8C9F-E0D47A722402}"/>
          </ac:spMkLst>
        </pc:spChg>
        <pc:spChg chg="del mod">
          <ac:chgData name="Mcquade, Sean M CPT USARMY RCC-P (USA)" userId="6a616b06-6d01-44a4-99b6-b43d023644ce" providerId="ADAL" clId="{AB52F26D-0C03-4949-9915-CDFD7DC6F965}" dt="2024-06-10T06:42:46.997" v="11787" actId="478"/>
          <ac:spMkLst>
            <pc:docMk/>
            <pc:sldMk cId="862655513" sldId="356"/>
            <ac:spMk id="11" creationId="{B5A87796-C417-145F-8EDF-78BDB0B222D8}"/>
          </ac:spMkLst>
        </pc:spChg>
        <pc:spChg chg="del mod">
          <ac:chgData name="Mcquade, Sean M CPT USARMY RCC-P (USA)" userId="6a616b06-6d01-44a4-99b6-b43d023644ce" providerId="ADAL" clId="{AB52F26D-0C03-4949-9915-CDFD7DC6F965}" dt="2024-06-10T06:44:05.619" v="11819" actId="478"/>
          <ac:spMkLst>
            <pc:docMk/>
            <pc:sldMk cId="862655513" sldId="356"/>
            <ac:spMk id="14" creationId="{D39568FF-54AC-22BF-59B1-700E3029E00D}"/>
          </ac:spMkLst>
        </pc:spChg>
        <pc:spChg chg="del mod">
          <ac:chgData name="Mcquade, Sean M CPT USARMY RCC-P (USA)" userId="6a616b06-6d01-44a4-99b6-b43d023644ce" providerId="ADAL" clId="{AB52F26D-0C03-4949-9915-CDFD7DC6F965}" dt="2024-06-10T06:44:18.912" v="11823" actId="478"/>
          <ac:spMkLst>
            <pc:docMk/>
            <pc:sldMk cId="862655513" sldId="356"/>
            <ac:spMk id="15" creationId="{294898F9-D568-F8DD-4650-45FEA3AB1019}"/>
          </ac:spMkLst>
        </pc:spChg>
        <pc:spChg chg="del mod">
          <ac:chgData name="Mcquade, Sean M CPT USARMY RCC-P (USA)" userId="6a616b06-6d01-44a4-99b6-b43d023644ce" providerId="ADAL" clId="{AB52F26D-0C03-4949-9915-CDFD7DC6F965}" dt="2024-06-10T06:45:03.586" v="11844" actId="478"/>
          <ac:spMkLst>
            <pc:docMk/>
            <pc:sldMk cId="862655513" sldId="356"/>
            <ac:spMk id="16" creationId="{3F63A84B-E0B0-7801-72B9-F791ECC6EC6D}"/>
          </ac:spMkLst>
        </pc:spChg>
        <pc:spChg chg="add mod">
          <ac:chgData name="Mcquade, Sean M CPT USARMY RCC-P (USA)" userId="6a616b06-6d01-44a4-99b6-b43d023644ce" providerId="ADAL" clId="{AB52F26D-0C03-4949-9915-CDFD7DC6F965}" dt="2024-06-10T06:28:12.937" v="11076" actId="571"/>
          <ac:spMkLst>
            <pc:docMk/>
            <pc:sldMk cId="862655513" sldId="356"/>
            <ac:spMk id="20" creationId="{0107A258-98CA-433C-A987-366FF78D70D3}"/>
          </ac:spMkLst>
        </pc:spChg>
        <pc:spChg chg="add mod">
          <ac:chgData name="Mcquade, Sean M CPT USARMY RCC-P (USA)" userId="6a616b06-6d01-44a4-99b6-b43d023644ce" providerId="ADAL" clId="{AB52F26D-0C03-4949-9915-CDFD7DC6F965}" dt="2024-06-10T06:28:12.937" v="11076" actId="571"/>
          <ac:spMkLst>
            <pc:docMk/>
            <pc:sldMk cId="862655513" sldId="356"/>
            <ac:spMk id="21" creationId="{F1796C2F-7000-845D-39B7-22953424997D}"/>
          </ac:spMkLst>
        </pc:spChg>
        <pc:spChg chg="add mod">
          <ac:chgData name="Mcquade, Sean M CPT USARMY RCC-P (USA)" userId="6a616b06-6d01-44a4-99b6-b43d023644ce" providerId="ADAL" clId="{AB52F26D-0C03-4949-9915-CDFD7DC6F965}" dt="2024-06-10T06:28:12.937" v="11076" actId="571"/>
          <ac:spMkLst>
            <pc:docMk/>
            <pc:sldMk cId="862655513" sldId="356"/>
            <ac:spMk id="26" creationId="{7ACBE4CD-87D3-2B59-189C-6B4FDA3D9EC8}"/>
          </ac:spMkLst>
        </pc:spChg>
        <pc:spChg chg="add mod">
          <ac:chgData name="Mcquade, Sean M CPT USARMY RCC-P (USA)" userId="6a616b06-6d01-44a4-99b6-b43d023644ce" providerId="ADAL" clId="{AB52F26D-0C03-4949-9915-CDFD7DC6F965}" dt="2024-06-10T06:28:12.937" v="11076" actId="571"/>
          <ac:spMkLst>
            <pc:docMk/>
            <pc:sldMk cId="862655513" sldId="356"/>
            <ac:spMk id="28" creationId="{4E32D704-A835-7902-73D2-98C80A6D20DA}"/>
          </ac:spMkLst>
        </pc:spChg>
        <pc:spChg chg="add mod">
          <ac:chgData name="Mcquade, Sean M CPT USARMY RCC-P (USA)" userId="6a616b06-6d01-44a4-99b6-b43d023644ce" providerId="ADAL" clId="{AB52F26D-0C03-4949-9915-CDFD7DC6F965}" dt="2024-06-10T06:28:12.937" v="11076" actId="571"/>
          <ac:spMkLst>
            <pc:docMk/>
            <pc:sldMk cId="862655513" sldId="356"/>
            <ac:spMk id="29" creationId="{E02935E6-E32E-4EC1-BEB5-3D83E99B1D69}"/>
          </ac:spMkLst>
        </pc:spChg>
        <pc:spChg chg="add mod">
          <ac:chgData name="Mcquade, Sean M CPT USARMY RCC-P (USA)" userId="6a616b06-6d01-44a4-99b6-b43d023644ce" providerId="ADAL" clId="{AB52F26D-0C03-4949-9915-CDFD7DC6F965}" dt="2024-06-10T06:28:12.937" v="11076" actId="571"/>
          <ac:spMkLst>
            <pc:docMk/>
            <pc:sldMk cId="862655513" sldId="356"/>
            <ac:spMk id="30" creationId="{BC998CCF-9477-0AF9-A45A-A79086CBC076}"/>
          </ac:spMkLst>
        </pc:spChg>
        <pc:spChg chg="add mod">
          <ac:chgData name="Mcquade, Sean M CPT USARMY RCC-P (USA)" userId="6a616b06-6d01-44a4-99b6-b43d023644ce" providerId="ADAL" clId="{AB52F26D-0C03-4949-9915-CDFD7DC6F965}" dt="2024-06-10T06:28:12.937" v="11076" actId="571"/>
          <ac:spMkLst>
            <pc:docMk/>
            <pc:sldMk cId="862655513" sldId="356"/>
            <ac:spMk id="31" creationId="{DE2A1647-1786-89E3-AE37-F5DB1B815843}"/>
          </ac:spMkLst>
        </pc:spChg>
        <pc:spChg chg="add mod">
          <ac:chgData name="Mcquade, Sean M CPT USARMY RCC-P (USA)" userId="6a616b06-6d01-44a4-99b6-b43d023644ce" providerId="ADAL" clId="{AB52F26D-0C03-4949-9915-CDFD7DC6F965}" dt="2024-06-10T06:34:57.190" v="11615"/>
          <ac:spMkLst>
            <pc:docMk/>
            <pc:sldMk cId="862655513" sldId="356"/>
            <ac:spMk id="38" creationId="{330396D6-29EF-1E75-1BD2-7DF416EB0C48}"/>
          </ac:spMkLst>
        </pc:spChg>
        <pc:spChg chg="add mod">
          <ac:chgData name="Mcquade, Sean M CPT USARMY RCC-P (USA)" userId="6a616b06-6d01-44a4-99b6-b43d023644ce" providerId="ADAL" clId="{AB52F26D-0C03-4949-9915-CDFD7DC6F965}" dt="2024-06-10T06:34:57.190" v="11615"/>
          <ac:spMkLst>
            <pc:docMk/>
            <pc:sldMk cId="862655513" sldId="356"/>
            <ac:spMk id="39" creationId="{CF1DB204-4082-DC1C-F9F2-1534996B6B89}"/>
          </ac:spMkLst>
        </pc:spChg>
        <pc:spChg chg="del mod topLvl">
          <ac:chgData name="Mcquade, Sean M CPT USARMY RCC-P (USA)" userId="6a616b06-6d01-44a4-99b6-b43d023644ce" providerId="ADAL" clId="{AB52F26D-0C03-4949-9915-CDFD7DC6F965}" dt="2024-06-10T06:35:17.588" v="11626" actId="478"/>
          <ac:spMkLst>
            <pc:docMk/>
            <pc:sldMk cId="862655513" sldId="356"/>
            <ac:spMk id="41" creationId="{BDDA1CB7-487A-1DBE-224C-20EDA151BA68}"/>
          </ac:spMkLst>
        </pc:spChg>
        <pc:spChg chg="del mod topLvl">
          <ac:chgData name="Mcquade, Sean M CPT USARMY RCC-P (USA)" userId="6a616b06-6d01-44a4-99b6-b43d023644ce" providerId="ADAL" clId="{AB52F26D-0C03-4949-9915-CDFD7DC6F965}" dt="2024-06-10T06:35:16.267" v="11625" actId="478"/>
          <ac:spMkLst>
            <pc:docMk/>
            <pc:sldMk cId="862655513" sldId="356"/>
            <ac:spMk id="42" creationId="{BA048ECE-0062-E6DD-601F-42D895F63064}"/>
          </ac:spMkLst>
        </pc:spChg>
        <pc:spChg chg="mod">
          <ac:chgData name="Mcquade, Sean M CPT USARMY RCC-P (USA)" userId="6a616b06-6d01-44a4-99b6-b43d023644ce" providerId="ADAL" clId="{AB52F26D-0C03-4949-9915-CDFD7DC6F965}" dt="2024-06-10T06:35:19.002" v="11627"/>
          <ac:spMkLst>
            <pc:docMk/>
            <pc:sldMk cId="862655513" sldId="356"/>
            <ac:spMk id="44" creationId="{30684D65-1DE0-94A5-3F0E-EA9ADD847DB9}"/>
          </ac:spMkLst>
        </pc:spChg>
        <pc:spChg chg="mod">
          <ac:chgData name="Mcquade, Sean M CPT USARMY RCC-P (USA)" userId="6a616b06-6d01-44a4-99b6-b43d023644ce" providerId="ADAL" clId="{AB52F26D-0C03-4949-9915-CDFD7DC6F965}" dt="2024-06-10T06:36:07.686" v="11645" actId="20577"/>
          <ac:spMkLst>
            <pc:docMk/>
            <pc:sldMk cId="862655513" sldId="356"/>
            <ac:spMk id="45" creationId="{85BD6913-1033-5AC7-08B8-2489798FC553}"/>
          </ac:spMkLst>
        </pc:spChg>
        <pc:spChg chg="mod">
          <ac:chgData name="Mcquade, Sean M CPT USARMY RCC-P (USA)" userId="6a616b06-6d01-44a4-99b6-b43d023644ce" providerId="ADAL" clId="{AB52F26D-0C03-4949-9915-CDFD7DC6F965}" dt="2024-06-10T06:35:21.823" v="11629"/>
          <ac:spMkLst>
            <pc:docMk/>
            <pc:sldMk cId="862655513" sldId="356"/>
            <ac:spMk id="47" creationId="{8373A1EE-8A09-7195-4CA3-A2AACE60032F}"/>
          </ac:spMkLst>
        </pc:spChg>
        <pc:spChg chg="mod">
          <ac:chgData name="Mcquade, Sean M CPT USARMY RCC-P (USA)" userId="6a616b06-6d01-44a4-99b6-b43d023644ce" providerId="ADAL" clId="{AB52F26D-0C03-4949-9915-CDFD7DC6F965}" dt="2024-06-10T06:36:07.496" v="11644" actId="20577"/>
          <ac:spMkLst>
            <pc:docMk/>
            <pc:sldMk cId="862655513" sldId="356"/>
            <ac:spMk id="48" creationId="{AC5D4BEE-5BF1-6FEC-10CB-1547ED448A72}"/>
          </ac:spMkLst>
        </pc:spChg>
        <pc:spChg chg="mod">
          <ac:chgData name="Mcquade, Sean M CPT USARMY RCC-P (USA)" userId="6a616b06-6d01-44a4-99b6-b43d023644ce" providerId="ADAL" clId="{AB52F26D-0C03-4949-9915-CDFD7DC6F965}" dt="2024-06-10T06:35:26.631" v="11631"/>
          <ac:spMkLst>
            <pc:docMk/>
            <pc:sldMk cId="862655513" sldId="356"/>
            <ac:spMk id="50" creationId="{CD283A10-9702-1459-97BF-10D714DFDAD1}"/>
          </ac:spMkLst>
        </pc:spChg>
        <pc:spChg chg="mod">
          <ac:chgData name="Mcquade, Sean M CPT USARMY RCC-P (USA)" userId="6a616b06-6d01-44a4-99b6-b43d023644ce" providerId="ADAL" clId="{AB52F26D-0C03-4949-9915-CDFD7DC6F965}" dt="2024-06-10T06:36:07.308" v="11643" actId="20577"/>
          <ac:spMkLst>
            <pc:docMk/>
            <pc:sldMk cId="862655513" sldId="356"/>
            <ac:spMk id="51" creationId="{324E5B1F-97A5-D670-24F3-2EF0680F8FD3}"/>
          </ac:spMkLst>
        </pc:spChg>
        <pc:spChg chg="mod">
          <ac:chgData name="Mcquade, Sean M CPT USARMY RCC-P (USA)" userId="6a616b06-6d01-44a4-99b6-b43d023644ce" providerId="ADAL" clId="{AB52F26D-0C03-4949-9915-CDFD7DC6F965}" dt="2024-06-10T06:36:22.081" v="11654"/>
          <ac:spMkLst>
            <pc:docMk/>
            <pc:sldMk cId="862655513" sldId="356"/>
            <ac:spMk id="53" creationId="{117385BA-9933-D0EF-0C12-E163B4B1ACCC}"/>
          </ac:spMkLst>
        </pc:spChg>
        <pc:spChg chg="mod">
          <ac:chgData name="Mcquade, Sean M CPT USARMY RCC-P (USA)" userId="6a616b06-6d01-44a4-99b6-b43d023644ce" providerId="ADAL" clId="{AB52F26D-0C03-4949-9915-CDFD7DC6F965}" dt="2024-06-10T06:36:22.081" v="11654"/>
          <ac:spMkLst>
            <pc:docMk/>
            <pc:sldMk cId="862655513" sldId="356"/>
            <ac:spMk id="54" creationId="{DC8D54E4-2235-290F-3219-7B2F191CCC20}"/>
          </ac:spMkLst>
        </pc:spChg>
        <pc:spChg chg="mod">
          <ac:chgData name="Mcquade, Sean M CPT USARMY RCC-P (USA)" userId="6a616b06-6d01-44a4-99b6-b43d023644ce" providerId="ADAL" clId="{AB52F26D-0C03-4949-9915-CDFD7DC6F965}" dt="2024-06-10T06:36:27.653" v="11657"/>
          <ac:spMkLst>
            <pc:docMk/>
            <pc:sldMk cId="862655513" sldId="356"/>
            <ac:spMk id="56" creationId="{3BBA050C-B8ED-5DF6-B7C0-523C8500183B}"/>
          </ac:spMkLst>
        </pc:spChg>
        <pc:spChg chg="mod">
          <ac:chgData name="Mcquade, Sean M CPT USARMY RCC-P (USA)" userId="6a616b06-6d01-44a4-99b6-b43d023644ce" providerId="ADAL" clId="{AB52F26D-0C03-4949-9915-CDFD7DC6F965}" dt="2024-06-10T06:36:27.653" v="11657"/>
          <ac:spMkLst>
            <pc:docMk/>
            <pc:sldMk cId="862655513" sldId="356"/>
            <ac:spMk id="57" creationId="{D922BD38-4CC7-7A9F-1F29-49F6EDFD9237}"/>
          </ac:spMkLst>
        </pc:spChg>
        <pc:spChg chg="mod">
          <ac:chgData name="Mcquade, Sean M CPT USARMY RCC-P (USA)" userId="6a616b06-6d01-44a4-99b6-b43d023644ce" providerId="ADAL" clId="{AB52F26D-0C03-4949-9915-CDFD7DC6F965}" dt="2024-06-10T06:36:34.263" v="11659"/>
          <ac:spMkLst>
            <pc:docMk/>
            <pc:sldMk cId="862655513" sldId="356"/>
            <ac:spMk id="59" creationId="{92F7928E-0169-F5AB-D5A7-31217001EDDB}"/>
          </ac:spMkLst>
        </pc:spChg>
        <pc:spChg chg="mod">
          <ac:chgData name="Mcquade, Sean M CPT USARMY RCC-P (USA)" userId="6a616b06-6d01-44a4-99b6-b43d023644ce" providerId="ADAL" clId="{AB52F26D-0C03-4949-9915-CDFD7DC6F965}" dt="2024-06-10T06:36:34.263" v="11659"/>
          <ac:spMkLst>
            <pc:docMk/>
            <pc:sldMk cId="862655513" sldId="356"/>
            <ac:spMk id="60" creationId="{D264E76B-53A1-41C7-1C27-EA040A1AD20A}"/>
          </ac:spMkLst>
        </pc:spChg>
        <pc:spChg chg="add mod">
          <ac:chgData name="Mcquade, Sean M CPT USARMY RCC-P (USA)" userId="6a616b06-6d01-44a4-99b6-b43d023644ce" providerId="ADAL" clId="{AB52F26D-0C03-4949-9915-CDFD7DC6F965}" dt="2024-06-10T07:50:04.601" v="13151" actId="20577"/>
          <ac:spMkLst>
            <pc:docMk/>
            <pc:sldMk cId="862655513" sldId="356"/>
            <ac:spMk id="64" creationId="{21C2440C-91E0-FC3A-1FBD-54CC2639DDFF}"/>
          </ac:spMkLst>
        </pc:spChg>
        <pc:spChg chg="add mod">
          <ac:chgData name="Mcquade, Sean M CPT USARMY RCC-P (USA)" userId="6a616b06-6d01-44a4-99b6-b43d023644ce" providerId="ADAL" clId="{AB52F26D-0C03-4949-9915-CDFD7DC6F965}" dt="2024-06-10T07:49:54.535" v="13143" actId="20577"/>
          <ac:spMkLst>
            <pc:docMk/>
            <pc:sldMk cId="862655513" sldId="356"/>
            <ac:spMk id="66" creationId="{745E7030-3D0F-1D58-439C-49F9B4BCCC66}"/>
          </ac:spMkLst>
        </pc:spChg>
        <pc:spChg chg="add mod">
          <ac:chgData name="Mcquade, Sean M CPT USARMY RCC-P (USA)" userId="6a616b06-6d01-44a4-99b6-b43d023644ce" providerId="ADAL" clId="{AB52F26D-0C03-4949-9915-CDFD7DC6F965}" dt="2024-06-10T07:50:08.049" v="13156" actId="20577"/>
          <ac:spMkLst>
            <pc:docMk/>
            <pc:sldMk cId="862655513" sldId="356"/>
            <ac:spMk id="68" creationId="{08D96809-CD71-24BC-6D9A-6D01ACBAD284}"/>
          </ac:spMkLst>
        </pc:spChg>
        <pc:spChg chg="add del mod">
          <ac:chgData name="Mcquade, Sean M CPT USARMY RCC-P (USA)" userId="6a616b06-6d01-44a4-99b6-b43d023644ce" providerId="ADAL" clId="{AB52F26D-0C03-4949-9915-CDFD7DC6F965}" dt="2024-06-10T07:50:09.664" v="13157" actId="20577"/>
          <ac:spMkLst>
            <pc:docMk/>
            <pc:sldMk cId="862655513" sldId="356"/>
            <ac:spMk id="70" creationId="{2C1C7CE2-7821-3FC2-214F-8B87CB90D56E}"/>
          </ac:spMkLst>
        </pc:spChg>
        <pc:spChg chg="add mod">
          <ac:chgData name="Mcquade, Sean M CPT USARMY RCC-P (USA)" userId="6a616b06-6d01-44a4-99b6-b43d023644ce" providerId="ADAL" clId="{AB52F26D-0C03-4949-9915-CDFD7DC6F965}" dt="2024-06-10T07:50:25.420" v="13177" actId="20577"/>
          <ac:spMkLst>
            <pc:docMk/>
            <pc:sldMk cId="862655513" sldId="356"/>
            <ac:spMk id="72" creationId="{CBA12C6D-004A-4A14-CD64-823493727593}"/>
          </ac:spMkLst>
        </pc:spChg>
        <pc:spChg chg="add mod">
          <ac:chgData name="Mcquade, Sean M CPT USARMY RCC-P (USA)" userId="6a616b06-6d01-44a4-99b6-b43d023644ce" providerId="ADAL" clId="{AB52F26D-0C03-4949-9915-CDFD7DC6F965}" dt="2024-06-10T07:50:31.490" v="13182" actId="20577"/>
          <ac:spMkLst>
            <pc:docMk/>
            <pc:sldMk cId="862655513" sldId="356"/>
            <ac:spMk id="74" creationId="{3C763EB7-47B0-F0D1-3424-1F8BCA31ABEF}"/>
          </ac:spMkLst>
        </pc:spChg>
        <pc:spChg chg="add del">
          <ac:chgData name="Mcquade, Sean M CPT USARMY RCC-P (USA)" userId="6a616b06-6d01-44a4-99b6-b43d023644ce" providerId="ADAL" clId="{AB52F26D-0C03-4949-9915-CDFD7DC6F965}" dt="2024-06-10T06:44:53.809" v="11839" actId="22"/>
          <ac:spMkLst>
            <pc:docMk/>
            <pc:sldMk cId="862655513" sldId="356"/>
            <ac:spMk id="76" creationId="{0BB74C0C-A467-2AEB-5523-8EECA171F932}"/>
          </ac:spMkLst>
        </pc:spChg>
        <pc:spChg chg="add mod">
          <ac:chgData name="Mcquade, Sean M CPT USARMY RCC-P (USA)" userId="6a616b06-6d01-44a4-99b6-b43d023644ce" providerId="ADAL" clId="{AB52F26D-0C03-4949-9915-CDFD7DC6F965}" dt="2024-06-10T07:50:36.261" v="13187" actId="20577"/>
          <ac:spMkLst>
            <pc:docMk/>
            <pc:sldMk cId="862655513" sldId="356"/>
            <ac:spMk id="78" creationId="{6870D164-8619-ED8D-8E84-29FBADD92915}"/>
          </ac:spMkLst>
        </pc:spChg>
        <pc:spChg chg="add mod">
          <ac:chgData name="Mcquade, Sean M CPT USARMY RCC-P (USA)" userId="6a616b06-6d01-44a4-99b6-b43d023644ce" providerId="ADAL" clId="{AB52F26D-0C03-4949-9915-CDFD7DC6F965}" dt="2024-06-10T06:45:58.177" v="11917" actId="571"/>
          <ac:spMkLst>
            <pc:docMk/>
            <pc:sldMk cId="862655513" sldId="356"/>
            <ac:spMk id="79" creationId="{799FF6D9-F04D-4845-CFB6-FFF357FE969D}"/>
          </ac:spMkLst>
        </pc:spChg>
        <pc:spChg chg="add mod">
          <ac:chgData name="Mcquade, Sean M CPT USARMY RCC-P (USA)" userId="6a616b06-6d01-44a4-99b6-b43d023644ce" providerId="ADAL" clId="{AB52F26D-0C03-4949-9915-CDFD7DC6F965}" dt="2024-06-10T06:45:58.177" v="11917" actId="571"/>
          <ac:spMkLst>
            <pc:docMk/>
            <pc:sldMk cId="862655513" sldId="356"/>
            <ac:spMk id="80" creationId="{664A08DD-0674-7092-153E-702472F3AD4A}"/>
          </ac:spMkLst>
        </pc:spChg>
        <pc:spChg chg="add mod">
          <ac:chgData name="Mcquade, Sean M CPT USARMY RCC-P (USA)" userId="6a616b06-6d01-44a4-99b6-b43d023644ce" providerId="ADAL" clId="{AB52F26D-0C03-4949-9915-CDFD7DC6F965}" dt="2024-06-10T06:45:58.177" v="11917" actId="571"/>
          <ac:spMkLst>
            <pc:docMk/>
            <pc:sldMk cId="862655513" sldId="356"/>
            <ac:spMk id="81" creationId="{E99DCA3C-82B1-332F-985F-7450487B681C}"/>
          </ac:spMkLst>
        </pc:spChg>
        <pc:spChg chg="add mod">
          <ac:chgData name="Mcquade, Sean M CPT USARMY RCC-P (USA)" userId="6a616b06-6d01-44a4-99b6-b43d023644ce" providerId="ADAL" clId="{AB52F26D-0C03-4949-9915-CDFD7DC6F965}" dt="2024-06-10T06:45:58.177" v="11917" actId="571"/>
          <ac:spMkLst>
            <pc:docMk/>
            <pc:sldMk cId="862655513" sldId="356"/>
            <ac:spMk id="82" creationId="{918054F7-32EB-1F00-165F-65D5D531D225}"/>
          </ac:spMkLst>
        </pc:spChg>
        <pc:spChg chg="add mod">
          <ac:chgData name="Mcquade, Sean M CPT USARMY RCC-P (USA)" userId="6a616b06-6d01-44a4-99b6-b43d023644ce" providerId="ADAL" clId="{AB52F26D-0C03-4949-9915-CDFD7DC6F965}" dt="2024-06-10T06:45:58.177" v="11917" actId="571"/>
          <ac:spMkLst>
            <pc:docMk/>
            <pc:sldMk cId="862655513" sldId="356"/>
            <ac:spMk id="83" creationId="{DD996E64-017C-B1F9-3D35-A26ED621CB5C}"/>
          </ac:spMkLst>
        </pc:spChg>
        <pc:spChg chg="add mod">
          <ac:chgData name="Mcquade, Sean M CPT USARMY RCC-P (USA)" userId="6a616b06-6d01-44a4-99b6-b43d023644ce" providerId="ADAL" clId="{AB52F26D-0C03-4949-9915-CDFD7DC6F965}" dt="2024-06-10T06:45:58.177" v="11917" actId="571"/>
          <ac:spMkLst>
            <pc:docMk/>
            <pc:sldMk cId="862655513" sldId="356"/>
            <ac:spMk id="84" creationId="{2C9DC523-1DE1-94A0-567D-B1B1028C265A}"/>
          </ac:spMkLst>
        </pc:spChg>
        <pc:spChg chg="add del mod">
          <ac:chgData name="Mcquade, Sean M CPT USARMY RCC-P (USA)" userId="6a616b06-6d01-44a4-99b6-b43d023644ce" providerId="ADAL" clId="{AB52F26D-0C03-4949-9915-CDFD7DC6F965}" dt="2024-06-10T07:31:29.150" v="12552" actId="478"/>
          <ac:spMkLst>
            <pc:docMk/>
            <pc:sldMk cId="862655513" sldId="356"/>
            <ac:spMk id="85" creationId="{2BE6E812-F878-2F1F-F611-16099D8B30E5}"/>
          </ac:spMkLst>
        </pc:spChg>
        <pc:spChg chg="add del mod">
          <ac:chgData name="Mcquade, Sean M CPT USARMY RCC-P (USA)" userId="6a616b06-6d01-44a4-99b6-b43d023644ce" providerId="ADAL" clId="{AB52F26D-0C03-4949-9915-CDFD7DC6F965}" dt="2024-06-10T07:31:31.390" v="12553" actId="478"/>
          <ac:spMkLst>
            <pc:docMk/>
            <pc:sldMk cId="862655513" sldId="356"/>
            <ac:spMk id="87" creationId="{20AB7F5C-8DAD-8B69-9426-EE51643D278D}"/>
          </ac:spMkLst>
        </pc:spChg>
        <pc:grpChg chg="add del mod">
          <ac:chgData name="Mcquade, Sean M CPT USARMY RCC-P (USA)" userId="6a616b06-6d01-44a4-99b6-b43d023644ce" providerId="ADAL" clId="{AB52F26D-0C03-4949-9915-CDFD7DC6F965}" dt="2024-06-10T06:38:15.138" v="11690" actId="478"/>
          <ac:grpSpMkLst>
            <pc:docMk/>
            <pc:sldMk cId="862655513" sldId="356"/>
            <ac:grpSpMk id="37" creationId="{A96AEBBC-0A2F-EBE0-7AE0-DE57F1D2B42C}"/>
          </ac:grpSpMkLst>
        </pc:grpChg>
        <pc:grpChg chg="add del mod">
          <ac:chgData name="Mcquade, Sean M CPT USARMY RCC-P (USA)" userId="6a616b06-6d01-44a4-99b6-b43d023644ce" providerId="ADAL" clId="{AB52F26D-0C03-4949-9915-CDFD7DC6F965}" dt="2024-06-10T06:35:16.267" v="11625" actId="478"/>
          <ac:grpSpMkLst>
            <pc:docMk/>
            <pc:sldMk cId="862655513" sldId="356"/>
            <ac:grpSpMk id="40" creationId="{E10D4599-4AB6-4488-1B31-81C5F1894DE5}"/>
          </ac:grpSpMkLst>
        </pc:grpChg>
        <pc:grpChg chg="add del mod">
          <ac:chgData name="Mcquade, Sean M CPT USARMY RCC-P (USA)" userId="6a616b06-6d01-44a4-99b6-b43d023644ce" providerId="ADAL" clId="{AB52F26D-0C03-4949-9915-CDFD7DC6F965}" dt="2024-06-10T06:37:28.690" v="11683" actId="478"/>
          <ac:grpSpMkLst>
            <pc:docMk/>
            <pc:sldMk cId="862655513" sldId="356"/>
            <ac:grpSpMk id="43" creationId="{8F4F0704-A5C4-B2B4-2D33-9FC76F218CB7}"/>
          </ac:grpSpMkLst>
        </pc:grpChg>
        <pc:grpChg chg="add del mod">
          <ac:chgData name="Mcquade, Sean M CPT USARMY RCC-P (USA)" userId="6a616b06-6d01-44a4-99b6-b43d023644ce" providerId="ADAL" clId="{AB52F26D-0C03-4949-9915-CDFD7DC6F965}" dt="2024-06-10T06:37:28.376" v="11682" actId="478"/>
          <ac:grpSpMkLst>
            <pc:docMk/>
            <pc:sldMk cId="862655513" sldId="356"/>
            <ac:grpSpMk id="46" creationId="{F759F059-6664-3D5A-B04B-115A2CD91E51}"/>
          </ac:grpSpMkLst>
        </pc:grpChg>
        <pc:grpChg chg="add del mod">
          <ac:chgData name="Mcquade, Sean M CPT USARMY RCC-P (USA)" userId="6a616b06-6d01-44a4-99b6-b43d023644ce" providerId="ADAL" clId="{AB52F26D-0C03-4949-9915-CDFD7DC6F965}" dt="2024-06-10T06:37:28.769" v="11684" actId="478"/>
          <ac:grpSpMkLst>
            <pc:docMk/>
            <pc:sldMk cId="862655513" sldId="356"/>
            <ac:grpSpMk id="49" creationId="{740AEA51-803F-AF31-7BDF-18E16712BA90}"/>
          </ac:grpSpMkLst>
        </pc:grpChg>
        <pc:grpChg chg="add mod">
          <ac:chgData name="Mcquade, Sean M CPT USARMY RCC-P (USA)" userId="6a616b06-6d01-44a4-99b6-b43d023644ce" providerId="ADAL" clId="{AB52F26D-0C03-4949-9915-CDFD7DC6F965}" dt="2024-06-10T06:37:23.941" v="11672" actId="1076"/>
          <ac:grpSpMkLst>
            <pc:docMk/>
            <pc:sldMk cId="862655513" sldId="356"/>
            <ac:grpSpMk id="52" creationId="{0157EFA0-B6F2-B28B-62E8-ECFF28521FE9}"/>
          </ac:grpSpMkLst>
        </pc:grpChg>
        <pc:grpChg chg="add mod">
          <ac:chgData name="Mcquade, Sean M CPT USARMY RCC-P (USA)" userId="6a616b06-6d01-44a4-99b6-b43d023644ce" providerId="ADAL" clId="{AB52F26D-0C03-4949-9915-CDFD7DC6F965}" dt="2024-06-10T06:37:23.385" v="11670" actId="1076"/>
          <ac:grpSpMkLst>
            <pc:docMk/>
            <pc:sldMk cId="862655513" sldId="356"/>
            <ac:grpSpMk id="55" creationId="{FEAEC60F-FD32-19D8-6313-B67FF72E66F9}"/>
          </ac:grpSpMkLst>
        </pc:grpChg>
        <pc:grpChg chg="add mod">
          <ac:chgData name="Mcquade, Sean M CPT USARMY RCC-P (USA)" userId="6a616b06-6d01-44a4-99b6-b43d023644ce" providerId="ADAL" clId="{AB52F26D-0C03-4949-9915-CDFD7DC6F965}" dt="2024-06-10T06:37:23.012" v="11669" actId="1076"/>
          <ac:grpSpMkLst>
            <pc:docMk/>
            <pc:sldMk cId="862655513" sldId="356"/>
            <ac:grpSpMk id="58" creationId="{A12E9F6E-C8B8-C98F-394E-B2DA3E7E9C3E}"/>
          </ac:grpSpMkLst>
        </pc:grpChg>
        <pc:graphicFrameChg chg="add del mod">
          <ac:chgData name="Mcquade, Sean M CPT USARMY RCC-P (USA)" userId="6a616b06-6d01-44a4-99b6-b43d023644ce" providerId="ADAL" clId="{AB52F26D-0C03-4949-9915-CDFD7DC6F965}" dt="2024-06-10T06:35:03.117" v="11618" actId="478"/>
          <ac:graphicFrameMkLst>
            <pc:docMk/>
            <pc:sldMk cId="862655513" sldId="356"/>
            <ac:graphicFrameMk id="7" creationId="{EB014F2B-73A6-8473-790F-0742D7D60560}"/>
          </ac:graphicFrameMkLst>
        </pc:graphicFrameChg>
        <pc:graphicFrameChg chg="add del modGraphic">
          <ac:chgData name="Mcquade, Sean M CPT USARMY RCC-P (USA)" userId="6a616b06-6d01-44a4-99b6-b43d023644ce" providerId="ADAL" clId="{AB52F26D-0C03-4949-9915-CDFD7DC6F965}" dt="2024-06-10T06:38:05.842" v="11688" actId="1032"/>
          <ac:graphicFrameMkLst>
            <pc:docMk/>
            <pc:sldMk cId="862655513" sldId="356"/>
            <ac:graphicFrameMk id="61" creationId="{B63B614D-84FD-E6B6-6656-E5035DD68213}"/>
          </ac:graphicFrameMkLst>
        </pc:graphicFrameChg>
        <pc:graphicFrameChg chg="add mod modGraphic">
          <ac:chgData name="Mcquade, Sean M CPT USARMY RCC-P (USA)" userId="6a616b06-6d01-44a4-99b6-b43d023644ce" providerId="ADAL" clId="{AB52F26D-0C03-4949-9915-CDFD7DC6F965}" dt="2024-06-10T06:46:53.915" v="11944" actId="113"/>
          <ac:graphicFrameMkLst>
            <pc:docMk/>
            <pc:sldMk cId="862655513" sldId="356"/>
            <ac:graphicFrameMk id="62" creationId="{EA689617-22C0-E1BF-3F4A-77476633E049}"/>
          </ac:graphicFrameMkLst>
        </pc:graphicFrameChg>
        <pc:cxnChg chg="del mod">
          <ac:chgData name="Mcquade, Sean M CPT USARMY RCC-P (USA)" userId="6a616b06-6d01-44a4-99b6-b43d023644ce" providerId="ADAL" clId="{AB52F26D-0C03-4949-9915-CDFD7DC6F965}" dt="2024-06-10T06:29:34.316" v="11270" actId="478"/>
          <ac:cxnSpMkLst>
            <pc:docMk/>
            <pc:sldMk cId="862655513" sldId="356"/>
            <ac:cxnSpMk id="9" creationId="{0D6320CB-65A3-EF20-17B5-42DA84367889}"/>
          </ac:cxnSpMkLst>
        </pc:cxnChg>
        <pc:cxnChg chg="add del mod">
          <ac:chgData name="Mcquade, Sean M CPT USARMY RCC-P (USA)" userId="6a616b06-6d01-44a4-99b6-b43d023644ce" providerId="ADAL" clId="{AB52F26D-0C03-4949-9915-CDFD7DC6F965}" dt="2024-06-10T06:29:35.385" v="11272" actId="478"/>
          <ac:cxnSpMkLst>
            <pc:docMk/>
            <pc:sldMk cId="862655513" sldId="356"/>
            <ac:cxnSpMk id="13" creationId="{3DA8A219-AD0B-05A5-D7B4-A7FFF46970B1}"/>
          </ac:cxnSpMkLst>
        </pc:cxnChg>
        <pc:cxnChg chg="add del mod">
          <ac:chgData name="Mcquade, Sean M CPT USARMY RCC-P (USA)" userId="6a616b06-6d01-44a4-99b6-b43d023644ce" providerId="ADAL" clId="{AB52F26D-0C03-4949-9915-CDFD7DC6F965}" dt="2024-06-10T06:29:36.455" v="11273" actId="478"/>
          <ac:cxnSpMkLst>
            <pc:docMk/>
            <pc:sldMk cId="862655513" sldId="356"/>
            <ac:cxnSpMk id="17" creationId="{DFF576EF-C896-6045-FCB3-1890641C864A}"/>
          </ac:cxnSpMkLst>
        </pc:cxnChg>
        <pc:cxnChg chg="del mod">
          <ac:chgData name="Mcquade, Sean M CPT USARMY RCC-P (USA)" userId="6a616b06-6d01-44a4-99b6-b43d023644ce" providerId="ADAL" clId="{AB52F26D-0C03-4949-9915-CDFD7DC6F965}" dt="2024-06-10T06:26:59.369" v="10963" actId="478"/>
          <ac:cxnSpMkLst>
            <pc:docMk/>
            <pc:sldMk cId="862655513" sldId="356"/>
            <ac:cxnSpMk id="18" creationId="{C10BE5BC-850E-9328-0593-6859F59FFED6}"/>
          </ac:cxnSpMkLst>
        </pc:cxnChg>
        <pc:cxnChg chg="del">
          <ac:chgData name="Mcquade, Sean M CPT USARMY RCC-P (USA)" userId="6a616b06-6d01-44a4-99b6-b43d023644ce" providerId="ADAL" clId="{AB52F26D-0C03-4949-9915-CDFD7DC6F965}" dt="2024-06-10T06:25:51.718" v="10901" actId="478"/>
          <ac:cxnSpMkLst>
            <pc:docMk/>
            <pc:sldMk cId="862655513" sldId="356"/>
            <ac:cxnSpMk id="19" creationId="{54EAF52C-22DE-7BEF-9D1C-1294EE4D1C6D}"/>
          </ac:cxnSpMkLst>
        </pc:cxnChg>
        <pc:cxnChg chg="del mod">
          <ac:chgData name="Mcquade, Sean M CPT USARMY RCC-P (USA)" userId="6a616b06-6d01-44a4-99b6-b43d023644ce" providerId="ADAL" clId="{AB52F26D-0C03-4949-9915-CDFD7DC6F965}" dt="2024-06-10T06:26:25.777" v="10952" actId="478"/>
          <ac:cxnSpMkLst>
            <pc:docMk/>
            <pc:sldMk cId="862655513" sldId="356"/>
            <ac:cxnSpMk id="22" creationId="{5A06B580-1AFA-8688-653F-785F4AE4988D}"/>
          </ac:cxnSpMkLst>
        </pc:cxnChg>
        <pc:cxnChg chg="add mod">
          <ac:chgData name="Mcquade, Sean M CPT USARMY RCC-P (USA)" userId="6a616b06-6d01-44a4-99b6-b43d023644ce" providerId="ADAL" clId="{AB52F26D-0C03-4949-9915-CDFD7DC6F965}" dt="2024-06-10T06:28:12.937" v="11076" actId="571"/>
          <ac:cxnSpMkLst>
            <pc:docMk/>
            <pc:sldMk cId="862655513" sldId="356"/>
            <ac:cxnSpMk id="23" creationId="{5F2C879D-7603-A45B-9D00-57A5B7EDC9C2}"/>
          </ac:cxnSpMkLst>
        </pc:cxnChg>
        <pc:cxnChg chg="del mod">
          <ac:chgData name="Mcquade, Sean M CPT USARMY RCC-P (USA)" userId="6a616b06-6d01-44a4-99b6-b43d023644ce" providerId="ADAL" clId="{AB52F26D-0C03-4949-9915-CDFD7DC6F965}" dt="2024-06-10T06:26:24.336" v="10950" actId="478"/>
          <ac:cxnSpMkLst>
            <pc:docMk/>
            <pc:sldMk cId="862655513" sldId="356"/>
            <ac:cxnSpMk id="24" creationId="{35D93525-1F79-BCE5-8AA7-6C48FF6BF561}"/>
          </ac:cxnSpMkLst>
        </pc:cxnChg>
        <pc:cxnChg chg="del mod">
          <ac:chgData name="Mcquade, Sean M CPT USARMY RCC-P (USA)" userId="6a616b06-6d01-44a4-99b6-b43d023644ce" providerId="ADAL" clId="{AB52F26D-0C03-4949-9915-CDFD7DC6F965}" dt="2024-06-10T06:26:24.920" v="10951" actId="478"/>
          <ac:cxnSpMkLst>
            <pc:docMk/>
            <pc:sldMk cId="862655513" sldId="356"/>
            <ac:cxnSpMk id="25" creationId="{DDFF3663-50C7-84EB-01AA-A4DD3688A2E8}"/>
          </ac:cxnSpMkLst>
        </pc:cxnChg>
        <pc:cxnChg chg="del mod">
          <ac:chgData name="Mcquade, Sean M CPT USARMY RCC-P (USA)" userId="6a616b06-6d01-44a4-99b6-b43d023644ce" providerId="ADAL" clId="{AB52F26D-0C03-4949-9915-CDFD7DC6F965}" dt="2024-06-10T06:27:01.495" v="10965" actId="478"/>
          <ac:cxnSpMkLst>
            <pc:docMk/>
            <pc:sldMk cId="862655513" sldId="356"/>
            <ac:cxnSpMk id="27" creationId="{7BF047C6-B6B6-7808-8CE9-BE2803F43E98}"/>
          </ac:cxnSpMkLst>
        </pc:cxnChg>
        <pc:cxnChg chg="add mod">
          <ac:chgData name="Mcquade, Sean M CPT USARMY RCC-P (USA)" userId="6a616b06-6d01-44a4-99b6-b43d023644ce" providerId="ADAL" clId="{AB52F26D-0C03-4949-9915-CDFD7DC6F965}" dt="2024-06-10T06:28:12.937" v="11076" actId="571"/>
          <ac:cxnSpMkLst>
            <pc:docMk/>
            <pc:sldMk cId="862655513" sldId="356"/>
            <ac:cxnSpMk id="32" creationId="{9F9E8483-9228-C64F-B10E-0320AFDBD070}"/>
          </ac:cxnSpMkLst>
        </pc:cxnChg>
        <pc:cxnChg chg="add del mod">
          <ac:chgData name="Mcquade, Sean M CPT USARMY RCC-P (USA)" userId="6a616b06-6d01-44a4-99b6-b43d023644ce" providerId="ADAL" clId="{AB52F26D-0C03-4949-9915-CDFD7DC6F965}" dt="2024-06-10T06:29:37.321" v="11274" actId="478"/>
          <ac:cxnSpMkLst>
            <pc:docMk/>
            <pc:sldMk cId="862655513" sldId="356"/>
            <ac:cxnSpMk id="33" creationId="{8E7B301D-B173-CC22-F74E-710A8D6599A9}"/>
          </ac:cxnSpMkLst>
        </pc:cxnChg>
        <pc:cxnChg chg="add del mod">
          <ac:chgData name="Mcquade, Sean M CPT USARMY RCC-P (USA)" userId="6a616b06-6d01-44a4-99b6-b43d023644ce" providerId="ADAL" clId="{AB52F26D-0C03-4949-9915-CDFD7DC6F965}" dt="2024-06-10T06:29:34.867" v="11271" actId="478"/>
          <ac:cxnSpMkLst>
            <pc:docMk/>
            <pc:sldMk cId="862655513" sldId="356"/>
            <ac:cxnSpMk id="34" creationId="{BB1F7EB8-F8A1-42C5-EEB8-357BC8D03EA7}"/>
          </ac:cxnSpMkLst>
        </pc:cxnChg>
      </pc:sldChg>
      <pc:sldChg chg="modSp add del mod">
        <pc:chgData name="Mcquade, Sean M CPT USARMY RCC-P (USA)" userId="6a616b06-6d01-44a4-99b6-b43d023644ce" providerId="ADAL" clId="{AB52F26D-0C03-4949-9915-CDFD7DC6F965}" dt="2024-06-10T06:04:43.039" v="10841" actId="47"/>
        <pc:sldMkLst>
          <pc:docMk/>
          <pc:sldMk cId="3657109881" sldId="356"/>
        </pc:sldMkLst>
        <pc:spChg chg="mod">
          <ac:chgData name="Mcquade, Sean M CPT USARMY RCC-P (USA)" userId="6a616b06-6d01-44a4-99b6-b43d023644ce" providerId="ADAL" clId="{AB52F26D-0C03-4949-9915-CDFD7DC6F965}" dt="2024-06-10T00:17:08.219" v="9125" actId="20577"/>
          <ac:spMkLst>
            <pc:docMk/>
            <pc:sldMk cId="3657109881" sldId="356"/>
            <ac:spMk id="2" creationId="{1FAD6AD9-E275-381B-1B80-A8C7E49F8EEC}"/>
          </ac:spMkLst>
        </pc:spChg>
      </pc:sldChg>
      <pc:sldChg chg="addSp delSp modSp add mod modNotesTx">
        <pc:chgData name="Mcquade, Sean M CPT USARMY RCC-P (USA)" userId="6a616b06-6d01-44a4-99b6-b43d023644ce" providerId="ADAL" clId="{AB52F26D-0C03-4949-9915-CDFD7DC6F965}" dt="2024-06-10T07:41:20.110" v="13036" actId="14100"/>
        <pc:sldMkLst>
          <pc:docMk/>
          <pc:sldMk cId="3499139687" sldId="357"/>
        </pc:sldMkLst>
        <pc:spChg chg="mod">
          <ac:chgData name="Mcquade, Sean M CPT USARMY RCC-P (USA)" userId="6a616b06-6d01-44a4-99b6-b43d023644ce" providerId="ADAL" clId="{AB52F26D-0C03-4949-9915-CDFD7DC6F965}" dt="2024-06-10T06:58:52.534" v="12026" actId="33524"/>
          <ac:spMkLst>
            <pc:docMk/>
            <pc:sldMk cId="3499139687" sldId="357"/>
            <ac:spMk id="2" creationId="{1FAD6AD9-E275-381B-1B80-A8C7E49F8EEC}"/>
          </ac:spMkLst>
        </pc:spChg>
        <pc:spChg chg="add del mod">
          <ac:chgData name="Mcquade, Sean M CPT USARMY RCC-P (USA)" userId="6a616b06-6d01-44a4-99b6-b43d023644ce" providerId="ADAL" clId="{AB52F26D-0C03-4949-9915-CDFD7DC6F965}" dt="2024-06-10T07:11:22.025" v="12190" actId="478"/>
          <ac:spMkLst>
            <pc:docMk/>
            <pc:sldMk cId="3499139687" sldId="357"/>
            <ac:spMk id="8" creationId="{C686D2CD-B4C4-9C83-B2F5-2916EDF38EF4}"/>
          </ac:spMkLst>
        </pc:spChg>
        <pc:spChg chg="add del mod">
          <ac:chgData name="Mcquade, Sean M CPT USARMY RCC-P (USA)" userId="6a616b06-6d01-44a4-99b6-b43d023644ce" providerId="ADAL" clId="{AB52F26D-0C03-4949-9915-CDFD7DC6F965}" dt="2024-06-10T07:11:19.251" v="12186" actId="478"/>
          <ac:spMkLst>
            <pc:docMk/>
            <pc:sldMk cId="3499139687" sldId="357"/>
            <ac:spMk id="9" creationId="{87AFBFF3-0B50-0F9F-2647-2DBEFFB2C0C8}"/>
          </ac:spMkLst>
        </pc:spChg>
        <pc:spChg chg="add del mod">
          <ac:chgData name="Mcquade, Sean M CPT USARMY RCC-P (USA)" userId="6a616b06-6d01-44a4-99b6-b43d023644ce" providerId="ADAL" clId="{AB52F26D-0C03-4949-9915-CDFD7DC6F965}" dt="2024-06-10T07:11:16.915" v="12184" actId="478"/>
          <ac:spMkLst>
            <pc:docMk/>
            <pc:sldMk cId="3499139687" sldId="357"/>
            <ac:spMk id="11" creationId="{61880030-3F09-8011-35DF-61A69AB62650}"/>
          </ac:spMkLst>
        </pc:spChg>
        <pc:spChg chg="add del mod">
          <ac:chgData name="Mcquade, Sean M CPT USARMY RCC-P (USA)" userId="6a616b06-6d01-44a4-99b6-b43d023644ce" providerId="ADAL" clId="{AB52F26D-0C03-4949-9915-CDFD7DC6F965}" dt="2024-06-10T07:11:23.455" v="12192" actId="478"/>
          <ac:spMkLst>
            <pc:docMk/>
            <pc:sldMk cId="3499139687" sldId="357"/>
            <ac:spMk id="13" creationId="{13E2820F-E2AE-5F89-1E47-51B24E9F8527}"/>
          </ac:spMkLst>
        </pc:spChg>
        <pc:spChg chg="add del mod">
          <ac:chgData name="Mcquade, Sean M CPT USARMY RCC-P (USA)" userId="6a616b06-6d01-44a4-99b6-b43d023644ce" providerId="ADAL" clId="{AB52F26D-0C03-4949-9915-CDFD7DC6F965}" dt="2024-06-10T07:31:23.010" v="12549" actId="21"/>
          <ac:spMkLst>
            <pc:docMk/>
            <pc:sldMk cId="3499139687" sldId="357"/>
            <ac:spMk id="15" creationId="{2BE6E812-F878-2F1F-F611-16099D8B30E5}"/>
          </ac:spMkLst>
        </pc:spChg>
        <pc:spChg chg="add del mod">
          <ac:chgData name="Mcquade, Sean M CPT USARMY RCC-P (USA)" userId="6a616b06-6d01-44a4-99b6-b43d023644ce" providerId="ADAL" clId="{AB52F26D-0C03-4949-9915-CDFD7DC6F965}" dt="2024-06-10T07:31:24.651" v="12550" actId="478"/>
          <ac:spMkLst>
            <pc:docMk/>
            <pc:sldMk cId="3499139687" sldId="357"/>
            <ac:spMk id="17" creationId="{8D8FFFF9-F86D-8BFE-D64C-D634AD8329AC}"/>
          </ac:spMkLst>
        </pc:spChg>
        <pc:spChg chg="del">
          <ac:chgData name="Mcquade, Sean M CPT USARMY RCC-P (USA)" userId="6a616b06-6d01-44a4-99b6-b43d023644ce" providerId="ADAL" clId="{AB52F26D-0C03-4949-9915-CDFD7DC6F965}" dt="2024-06-10T06:57:29.166" v="11980" actId="478"/>
          <ac:spMkLst>
            <pc:docMk/>
            <pc:sldMk cId="3499139687" sldId="357"/>
            <ac:spMk id="64" creationId="{21C2440C-91E0-FC3A-1FBD-54CC2639DDFF}"/>
          </ac:spMkLst>
        </pc:spChg>
        <pc:spChg chg="del">
          <ac:chgData name="Mcquade, Sean M CPT USARMY RCC-P (USA)" userId="6a616b06-6d01-44a4-99b6-b43d023644ce" providerId="ADAL" clId="{AB52F26D-0C03-4949-9915-CDFD7DC6F965}" dt="2024-06-10T06:57:29.166" v="11980" actId="478"/>
          <ac:spMkLst>
            <pc:docMk/>
            <pc:sldMk cId="3499139687" sldId="357"/>
            <ac:spMk id="66" creationId="{745E7030-3D0F-1D58-439C-49F9B4BCCC66}"/>
          </ac:spMkLst>
        </pc:spChg>
        <pc:spChg chg="del">
          <ac:chgData name="Mcquade, Sean M CPT USARMY RCC-P (USA)" userId="6a616b06-6d01-44a4-99b6-b43d023644ce" providerId="ADAL" clId="{AB52F26D-0C03-4949-9915-CDFD7DC6F965}" dt="2024-06-10T06:57:29.166" v="11980" actId="478"/>
          <ac:spMkLst>
            <pc:docMk/>
            <pc:sldMk cId="3499139687" sldId="357"/>
            <ac:spMk id="68" creationId="{08D96809-CD71-24BC-6D9A-6D01ACBAD284}"/>
          </ac:spMkLst>
        </pc:spChg>
        <pc:spChg chg="del">
          <ac:chgData name="Mcquade, Sean M CPT USARMY RCC-P (USA)" userId="6a616b06-6d01-44a4-99b6-b43d023644ce" providerId="ADAL" clId="{AB52F26D-0C03-4949-9915-CDFD7DC6F965}" dt="2024-06-10T06:57:29.166" v="11980" actId="478"/>
          <ac:spMkLst>
            <pc:docMk/>
            <pc:sldMk cId="3499139687" sldId="357"/>
            <ac:spMk id="70" creationId="{2C1C7CE2-7821-3FC2-214F-8B87CB90D56E}"/>
          </ac:spMkLst>
        </pc:spChg>
        <pc:spChg chg="del">
          <ac:chgData name="Mcquade, Sean M CPT USARMY RCC-P (USA)" userId="6a616b06-6d01-44a4-99b6-b43d023644ce" providerId="ADAL" clId="{AB52F26D-0C03-4949-9915-CDFD7DC6F965}" dt="2024-06-10T06:57:29.166" v="11980" actId="478"/>
          <ac:spMkLst>
            <pc:docMk/>
            <pc:sldMk cId="3499139687" sldId="357"/>
            <ac:spMk id="72" creationId="{CBA12C6D-004A-4A14-CD64-823493727593}"/>
          </ac:spMkLst>
        </pc:spChg>
        <pc:spChg chg="del">
          <ac:chgData name="Mcquade, Sean M CPT USARMY RCC-P (USA)" userId="6a616b06-6d01-44a4-99b6-b43d023644ce" providerId="ADAL" clId="{AB52F26D-0C03-4949-9915-CDFD7DC6F965}" dt="2024-06-10T06:57:29.166" v="11980" actId="478"/>
          <ac:spMkLst>
            <pc:docMk/>
            <pc:sldMk cId="3499139687" sldId="357"/>
            <ac:spMk id="74" creationId="{3C763EB7-47B0-F0D1-3424-1F8BCA31ABEF}"/>
          </ac:spMkLst>
        </pc:spChg>
        <pc:spChg chg="del">
          <ac:chgData name="Mcquade, Sean M CPT USARMY RCC-P (USA)" userId="6a616b06-6d01-44a4-99b6-b43d023644ce" providerId="ADAL" clId="{AB52F26D-0C03-4949-9915-CDFD7DC6F965}" dt="2024-06-10T06:57:29.166" v="11980" actId="478"/>
          <ac:spMkLst>
            <pc:docMk/>
            <pc:sldMk cId="3499139687" sldId="357"/>
            <ac:spMk id="78" creationId="{6870D164-8619-ED8D-8E84-29FBADD92915}"/>
          </ac:spMkLst>
        </pc:spChg>
        <pc:graphicFrameChg chg="del mod">
          <ac:chgData name="Mcquade, Sean M CPT USARMY RCC-P (USA)" userId="6a616b06-6d01-44a4-99b6-b43d023644ce" providerId="ADAL" clId="{AB52F26D-0C03-4949-9915-CDFD7DC6F965}" dt="2024-06-10T06:57:31.928" v="11983" actId="478"/>
          <ac:graphicFrameMkLst>
            <pc:docMk/>
            <pc:sldMk cId="3499139687" sldId="357"/>
            <ac:graphicFrameMk id="62" creationId="{EA689617-22C0-E1BF-3F4A-77476633E049}"/>
          </ac:graphicFrameMkLst>
        </pc:graphicFrameChg>
        <pc:picChg chg="add del mod">
          <ac:chgData name="Mcquade, Sean M CPT USARMY RCC-P (USA)" userId="6a616b06-6d01-44a4-99b6-b43d023644ce" providerId="ADAL" clId="{AB52F26D-0C03-4949-9915-CDFD7DC6F965}" dt="2024-06-10T07:11:20.700" v="12188" actId="478"/>
          <ac:picMkLst>
            <pc:docMk/>
            <pc:sldMk cId="3499139687" sldId="357"/>
            <ac:picMk id="3" creationId="{E3281F27-C377-49F0-4761-292534CCB3A0}"/>
          </ac:picMkLst>
        </pc:picChg>
        <pc:picChg chg="add del mod">
          <ac:chgData name="Mcquade, Sean M CPT USARMY RCC-P (USA)" userId="6a616b06-6d01-44a4-99b6-b43d023644ce" providerId="ADAL" clId="{AB52F26D-0C03-4949-9915-CDFD7DC6F965}" dt="2024-06-10T07:09:15.688" v="12122" actId="478"/>
          <ac:picMkLst>
            <pc:docMk/>
            <pc:sldMk cId="3499139687" sldId="357"/>
            <ac:picMk id="4" creationId="{AE5D966D-94C8-A13B-0D11-812E3E22C80E}"/>
          </ac:picMkLst>
        </pc:picChg>
        <pc:picChg chg="add del mod">
          <ac:chgData name="Mcquade, Sean M CPT USARMY RCC-P (USA)" userId="6a616b06-6d01-44a4-99b6-b43d023644ce" providerId="ADAL" clId="{AB52F26D-0C03-4949-9915-CDFD7DC6F965}" dt="2024-06-10T07:11:21.206" v="12189" actId="478"/>
          <ac:picMkLst>
            <pc:docMk/>
            <pc:sldMk cId="3499139687" sldId="357"/>
            <ac:picMk id="5" creationId="{59B5C5EB-EE45-7C84-2295-A81626EF219F}"/>
          </ac:picMkLst>
        </pc:picChg>
        <pc:picChg chg="del">
          <ac:chgData name="Mcquade, Sean M CPT USARMY RCC-P (USA)" userId="6a616b06-6d01-44a4-99b6-b43d023644ce" providerId="ADAL" clId="{AB52F26D-0C03-4949-9915-CDFD7DC6F965}" dt="2024-06-10T07:11:28.985" v="12196" actId="478"/>
          <ac:picMkLst>
            <pc:docMk/>
            <pc:sldMk cId="3499139687" sldId="357"/>
            <ac:picMk id="6" creationId="{E6E7AF73-64FB-AB55-F937-99F4950F91A6}"/>
          </ac:picMkLst>
        </pc:picChg>
        <pc:picChg chg="add del mod">
          <ac:chgData name="Mcquade, Sean M CPT USARMY RCC-P (USA)" userId="6a616b06-6d01-44a4-99b6-b43d023644ce" providerId="ADAL" clId="{AB52F26D-0C03-4949-9915-CDFD7DC6F965}" dt="2024-06-10T07:07:37.966" v="12113" actId="478"/>
          <ac:picMkLst>
            <pc:docMk/>
            <pc:sldMk cId="3499139687" sldId="357"/>
            <ac:picMk id="7" creationId="{CA300958-151A-5046-08A5-9156FB39A8F2}"/>
          </ac:picMkLst>
        </pc:picChg>
        <pc:picChg chg="add del mod">
          <ac:chgData name="Mcquade, Sean M CPT USARMY RCC-P (USA)" userId="6a616b06-6d01-44a4-99b6-b43d023644ce" providerId="ADAL" clId="{AB52F26D-0C03-4949-9915-CDFD7DC6F965}" dt="2024-06-10T07:11:17.642" v="12185" actId="478"/>
          <ac:picMkLst>
            <pc:docMk/>
            <pc:sldMk cId="3499139687" sldId="357"/>
            <ac:picMk id="10" creationId="{2941584B-B11D-4EDB-F240-B8BF3EEE9C46}"/>
          </ac:picMkLst>
        </pc:picChg>
        <pc:picChg chg="add del mod">
          <ac:chgData name="Mcquade, Sean M CPT USARMY RCC-P (USA)" userId="6a616b06-6d01-44a4-99b6-b43d023644ce" providerId="ADAL" clId="{AB52F26D-0C03-4949-9915-CDFD7DC6F965}" dt="2024-06-10T07:41:20.110" v="13036" actId="14100"/>
          <ac:picMkLst>
            <pc:docMk/>
            <pc:sldMk cId="3499139687" sldId="357"/>
            <ac:picMk id="14" creationId="{F21B64F9-3B7E-58D4-AC90-AF0DD86D0C4B}"/>
          </ac:picMkLst>
        </pc:picChg>
        <pc:picChg chg="add del mod">
          <ac:chgData name="Mcquade, Sean M CPT USARMY RCC-P (USA)" userId="6a616b06-6d01-44a4-99b6-b43d023644ce" providerId="ADAL" clId="{AB52F26D-0C03-4949-9915-CDFD7DC6F965}" dt="2024-06-10T07:11:20.244" v="12187" actId="478"/>
          <ac:picMkLst>
            <pc:docMk/>
            <pc:sldMk cId="3499139687" sldId="357"/>
            <ac:picMk id="1026" creationId="{7C573B46-410D-DB56-822D-E086980A20E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DD4C6-534D-48B2-B19D-AB117D827D7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696FF6E-1479-4B56-857E-BA8B58B640C1}">
      <dgm:prSet phldrT="[Text]"/>
      <dgm:spPr>
        <a:ln>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2021</a:t>
          </a:r>
        </a:p>
      </dgm:t>
    </dgm:pt>
    <dgm:pt modelId="{7ED7A241-4F5C-456B-BD5B-8A6E7FFC16D1}" type="parTrans" cxnId="{D25A7E84-8CB1-49E2-9CF7-26AD099FF282}">
      <dgm:prSet/>
      <dgm:spPr/>
      <dgm:t>
        <a:bodyPr/>
        <a:lstStyle/>
        <a:p>
          <a:endParaRPr lang="en-US"/>
        </a:p>
      </dgm:t>
    </dgm:pt>
    <dgm:pt modelId="{45B814EA-D411-48C2-998F-EF75A0FB6481}" type="sibTrans" cxnId="{D25A7E84-8CB1-49E2-9CF7-26AD099FF282}">
      <dgm:prSet/>
      <dgm:spPr/>
      <dgm:t>
        <a:bodyPr/>
        <a:lstStyle/>
        <a:p>
          <a:endParaRPr lang="en-US"/>
        </a:p>
      </dgm:t>
    </dgm:pt>
    <dgm:pt modelId="{43903AD0-5853-49E8-9B90-CB4D2FA9D2A9}">
      <dgm:prSet phldrT="[Text]"/>
      <dgm:spPr>
        <a:ln>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2022</a:t>
          </a:r>
        </a:p>
      </dgm:t>
    </dgm:pt>
    <dgm:pt modelId="{D181CE49-AE86-41D1-9F8A-021BC89361E9}" type="parTrans" cxnId="{6C0BFB28-A274-44DD-9533-FFE22BB194BD}">
      <dgm:prSet/>
      <dgm:spPr/>
      <dgm:t>
        <a:bodyPr/>
        <a:lstStyle/>
        <a:p>
          <a:endParaRPr lang="en-US"/>
        </a:p>
      </dgm:t>
    </dgm:pt>
    <dgm:pt modelId="{9CBF6227-EE41-46E8-8296-A37FFF506F66}" type="sibTrans" cxnId="{6C0BFB28-A274-44DD-9533-FFE22BB194BD}">
      <dgm:prSet/>
      <dgm:spPr/>
      <dgm:t>
        <a:bodyPr/>
        <a:lstStyle/>
        <a:p>
          <a:endParaRPr lang="en-US"/>
        </a:p>
      </dgm:t>
    </dgm:pt>
    <dgm:pt modelId="{60BE7DC7-BF31-4C31-87F1-F09C233ED746}">
      <dgm:prSet phldrT="[Text]"/>
      <dgm:spPr>
        <a:ln>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2023</a:t>
          </a:r>
        </a:p>
      </dgm:t>
    </dgm:pt>
    <dgm:pt modelId="{0C3E4104-8994-40C3-8359-15B953F62D79}" type="parTrans" cxnId="{1DDCEA69-224B-40A4-8F17-FED6C09F11C9}">
      <dgm:prSet/>
      <dgm:spPr/>
      <dgm:t>
        <a:bodyPr/>
        <a:lstStyle/>
        <a:p>
          <a:endParaRPr lang="en-US"/>
        </a:p>
      </dgm:t>
    </dgm:pt>
    <dgm:pt modelId="{A34CCAE6-4AD5-4EFF-A889-747E039D3FF4}" type="sibTrans" cxnId="{1DDCEA69-224B-40A4-8F17-FED6C09F11C9}">
      <dgm:prSet/>
      <dgm:spPr/>
      <dgm:t>
        <a:bodyPr/>
        <a:lstStyle/>
        <a:p>
          <a:endParaRPr lang="en-US"/>
        </a:p>
      </dgm:t>
    </dgm:pt>
    <dgm:pt modelId="{9E39A069-5753-4F3D-90E9-DD689125C71B}">
      <dgm:prSet/>
      <dgm:spPr>
        <a:ln>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2024</a:t>
          </a:r>
        </a:p>
      </dgm:t>
    </dgm:pt>
    <dgm:pt modelId="{4F3F73F0-0DD3-4C58-B14B-EAB7EF0532C6}" type="parTrans" cxnId="{771A116E-C659-41E2-B2CD-C4E46F8DFF03}">
      <dgm:prSet/>
      <dgm:spPr/>
      <dgm:t>
        <a:bodyPr/>
        <a:lstStyle/>
        <a:p>
          <a:endParaRPr lang="en-US"/>
        </a:p>
      </dgm:t>
    </dgm:pt>
    <dgm:pt modelId="{4B585ADE-C14D-4FBB-869F-9FCFA2A24281}" type="sibTrans" cxnId="{771A116E-C659-41E2-B2CD-C4E46F8DFF03}">
      <dgm:prSet/>
      <dgm:spPr/>
      <dgm:t>
        <a:bodyPr/>
        <a:lstStyle/>
        <a:p>
          <a:endParaRPr lang="en-US"/>
        </a:p>
      </dgm:t>
    </dgm:pt>
    <dgm:pt modelId="{B0530559-8C20-4AEC-A263-ED7FA35128A6}" type="pres">
      <dgm:prSet presAssocID="{1B6DD4C6-534D-48B2-B19D-AB117D827D78}" presName="Name0" presStyleCnt="0">
        <dgm:presLayoutVars>
          <dgm:dir/>
          <dgm:animLvl val="lvl"/>
          <dgm:resizeHandles val="exact"/>
        </dgm:presLayoutVars>
      </dgm:prSet>
      <dgm:spPr/>
    </dgm:pt>
    <dgm:pt modelId="{CDADA382-1AB5-44A9-9A7F-EB568BEF683E}" type="pres">
      <dgm:prSet presAssocID="{E696FF6E-1479-4B56-857E-BA8B58B640C1}" presName="parTxOnly" presStyleLbl="node1" presStyleIdx="0" presStyleCnt="4">
        <dgm:presLayoutVars>
          <dgm:chMax val="0"/>
          <dgm:chPref val="0"/>
          <dgm:bulletEnabled val="1"/>
        </dgm:presLayoutVars>
      </dgm:prSet>
      <dgm:spPr/>
    </dgm:pt>
    <dgm:pt modelId="{48A4164B-D3C5-4ADB-85AE-6D40171F52D9}" type="pres">
      <dgm:prSet presAssocID="{45B814EA-D411-48C2-998F-EF75A0FB6481}" presName="parTxOnlySpace" presStyleCnt="0"/>
      <dgm:spPr/>
    </dgm:pt>
    <dgm:pt modelId="{45DA8CDE-77E8-431B-8DC2-E7FC2036A176}" type="pres">
      <dgm:prSet presAssocID="{43903AD0-5853-49E8-9B90-CB4D2FA9D2A9}" presName="parTxOnly" presStyleLbl="node1" presStyleIdx="1" presStyleCnt="4" custLinFactNeighborX="4918">
        <dgm:presLayoutVars>
          <dgm:chMax val="0"/>
          <dgm:chPref val="0"/>
          <dgm:bulletEnabled val="1"/>
        </dgm:presLayoutVars>
      </dgm:prSet>
      <dgm:spPr/>
    </dgm:pt>
    <dgm:pt modelId="{BD300CE2-916A-4652-B3FF-29F0ABD3A614}" type="pres">
      <dgm:prSet presAssocID="{9CBF6227-EE41-46E8-8296-A37FFF506F66}" presName="parTxOnlySpace" presStyleCnt="0"/>
      <dgm:spPr/>
    </dgm:pt>
    <dgm:pt modelId="{698F89D9-F560-4BCF-A44A-4E61BA94B24F}" type="pres">
      <dgm:prSet presAssocID="{60BE7DC7-BF31-4C31-87F1-F09C233ED746}" presName="parTxOnly" presStyleLbl="node1" presStyleIdx="2" presStyleCnt="4">
        <dgm:presLayoutVars>
          <dgm:chMax val="0"/>
          <dgm:chPref val="0"/>
          <dgm:bulletEnabled val="1"/>
        </dgm:presLayoutVars>
      </dgm:prSet>
      <dgm:spPr/>
    </dgm:pt>
    <dgm:pt modelId="{24B40377-EC4A-4E45-B3B9-AF29423D21E8}" type="pres">
      <dgm:prSet presAssocID="{A34CCAE6-4AD5-4EFF-A889-747E039D3FF4}" presName="parTxOnlySpace" presStyleCnt="0"/>
      <dgm:spPr/>
    </dgm:pt>
    <dgm:pt modelId="{2C29EBF4-8EB1-46C3-952D-0AAADB9C3EC4}" type="pres">
      <dgm:prSet presAssocID="{9E39A069-5753-4F3D-90E9-DD689125C71B}" presName="parTxOnly" presStyleLbl="node1" presStyleIdx="3" presStyleCnt="4">
        <dgm:presLayoutVars>
          <dgm:chMax val="0"/>
          <dgm:chPref val="0"/>
          <dgm:bulletEnabled val="1"/>
        </dgm:presLayoutVars>
      </dgm:prSet>
      <dgm:spPr/>
    </dgm:pt>
  </dgm:ptLst>
  <dgm:cxnLst>
    <dgm:cxn modelId="{CD88750B-D578-46D1-9762-616AEACA143A}" type="presOf" srcId="{9E39A069-5753-4F3D-90E9-DD689125C71B}" destId="{2C29EBF4-8EB1-46C3-952D-0AAADB9C3EC4}" srcOrd="0" destOrd="0" presId="urn:microsoft.com/office/officeart/2005/8/layout/chevron1"/>
    <dgm:cxn modelId="{6C0BFB28-A274-44DD-9533-FFE22BB194BD}" srcId="{1B6DD4C6-534D-48B2-B19D-AB117D827D78}" destId="{43903AD0-5853-49E8-9B90-CB4D2FA9D2A9}" srcOrd="1" destOrd="0" parTransId="{D181CE49-AE86-41D1-9F8A-021BC89361E9}" sibTransId="{9CBF6227-EE41-46E8-8296-A37FFF506F66}"/>
    <dgm:cxn modelId="{2E5C5E2F-059A-4372-9EC7-F958B59E212B}" type="presOf" srcId="{1B6DD4C6-534D-48B2-B19D-AB117D827D78}" destId="{B0530559-8C20-4AEC-A263-ED7FA35128A6}" srcOrd="0" destOrd="0" presId="urn:microsoft.com/office/officeart/2005/8/layout/chevron1"/>
    <dgm:cxn modelId="{1DDCEA69-224B-40A4-8F17-FED6C09F11C9}" srcId="{1B6DD4C6-534D-48B2-B19D-AB117D827D78}" destId="{60BE7DC7-BF31-4C31-87F1-F09C233ED746}" srcOrd="2" destOrd="0" parTransId="{0C3E4104-8994-40C3-8359-15B953F62D79}" sibTransId="{A34CCAE6-4AD5-4EFF-A889-747E039D3FF4}"/>
    <dgm:cxn modelId="{771A116E-C659-41E2-B2CD-C4E46F8DFF03}" srcId="{1B6DD4C6-534D-48B2-B19D-AB117D827D78}" destId="{9E39A069-5753-4F3D-90E9-DD689125C71B}" srcOrd="3" destOrd="0" parTransId="{4F3F73F0-0DD3-4C58-B14B-EAB7EF0532C6}" sibTransId="{4B585ADE-C14D-4FBB-869F-9FCFA2A24281}"/>
    <dgm:cxn modelId="{D25A7E84-8CB1-49E2-9CF7-26AD099FF282}" srcId="{1B6DD4C6-534D-48B2-B19D-AB117D827D78}" destId="{E696FF6E-1479-4B56-857E-BA8B58B640C1}" srcOrd="0" destOrd="0" parTransId="{7ED7A241-4F5C-456B-BD5B-8A6E7FFC16D1}" sibTransId="{45B814EA-D411-48C2-998F-EF75A0FB6481}"/>
    <dgm:cxn modelId="{89FAA8D8-C48B-471D-8497-FDB48A616BD2}" type="presOf" srcId="{43903AD0-5853-49E8-9B90-CB4D2FA9D2A9}" destId="{45DA8CDE-77E8-431B-8DC2-E7FC2036A176}" srcOrd="0" destOrd="0" presId="urn:microsoft.com/office/officeart/2005/8/layout/chevron1"/>
    <dgm:cxn modelId="{65B6D5DB-6EC9-45BA-8D7C-806AC2A4A974}" type="presOf" srcId="{60BE7DC7-BF31-4C31-87F1-F09C233ED746}" destId="{698F89D9-F560-4BCF-A44A-4E61BA94B24F}" srcOrd="0" destOrd="0" presId="urn:microsoft.com/office/officeart/2005/8/layout/chevron1"/>
    <dgm:cxn modelId="{FEC228E4-9890-47EC-8061-17437EB0BAF0}" type="presOf" srcId="{E696FF6E-1479-4B56-857E-BA8B58B640C1}" destId="{CDADA382-1AB5-44A9-9A7F-EB568BEF683E}" srcOrd="0" destOrd="0" presId="urn:microsoft.com/office/officeart/2005/8/layout/chevron1"/>
    <dgm:cxn modelId="{42E3D304-3F55-4B34-9BE5-B8CC50265CEE}" type="presParOf" srcId="{B0530559-8C20-4AEC-A263-ED7FA35128A6}" destId="{CDADA382-1AB5-44A9-9A7F-EB568BEF683E}" srcOrd="0" destOrd="0" presId="urn:microsoft.com/office/officeart/2005/8/layout/chevron1"/>
    <dgm:cxn modelId="{71666F07-059A-48F3-A0A6-57A54A5ECFDE}" type="presParOf" srcId="{B0530559-8C20-4AEC-A263-ED7FA35128A6}" destId="{48A4164B-D3C5-4ADB-85AE-6D40171F52D9}" srcOrd="1" destOrd="0" presId="urn:microsoft.com/office/officeart/2005/8/layout/chevron1"/>
    <dgm:cxn modelId="{894AD811-BCF0-4207-ACF2-147E2A6B839E}" type="presParOf" srcId="{B0530559-8C20-4AEC-A263-ED7FA35128A6}" destId="{45DA8CDE-77E8-431B-8DC2-E7FC2036A176}" srcOrd="2" destOrd="0" presId="urn:microsoft.com/office/officeart/2005/8/layout/chevron1"/>
    <dgm:cxn modelId="{48D0AD66-2BDE-4D8E-92DA-95BBA776B612}" type="presParOf" srcId="{B0530559-8C20-4AEC-A263-ED7FA35128A6}" destId="{BD300CE2-916A-4652-B3FF-29F0ABD3A614}" srcOrd="3" destOrd="0" presId="urn:microsoft.com/office/officeart/2005/8/layout/chevron1"/>
    <dgm:cxn modelId="{9B2147AC-981B-428E-A044-3A5D68218CCE}" type="presParOf" srcId="{B0530559-8C20-4AEC-A263-ED7FA35128A6}" destId="{698F89D9-F560-4BCF-A44A-4E61BA94B24F}" srcOrd="4" destOrd="0" presId="urn:microsoft.com/office/officeart/2005/8/layout/chevron1"/>
    <dgm:cxn modelId="{DFD848CA-B5B8-4821-A334-E4830D57F084}" type="presParOf" srcId="{B0530559-8C20-4AEC-A263-ED7FA35128A6}" destId="{24B40377-EC4A-4E45-B3B9-AF29423D21E8}" srcOrd="5" destOrd="0" presId="urn:microsoft.com/office/officeart/2005/8/layout/chevron1"/>
    <dgm:cxn modelId="{DBF13085-BE6E-4AAB-B524-561E3F749D71}" type="presParOf" srcId="{B0530559-8C20-4AEC-A263-ED7FA35128A6}" destId="{2C29EBF4-8EB1-46C3-952D-0AAADB9C3EC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E36CE-6A6C-4FEF-A69F-34510A439FC7}" type="doc">
      <dgm:prSet loTypeId="urn:microsoft.com/office/officeart/2005/8/layout/process1" loCatId="process" qsTypeId="urn:microsoft.com/office/officeart/2005/8/quickstyle/simple1" qsCatId="simple" csTypeId="urn:microsoft.com/office/officeart/2005/8/colors/accent1_2" csCatId="accent1" phldr="1"/>
      <dgm:spPr/>
    </dgm:pt>
    <dgm:pt modelId="{999F113B-E231-4023-AE46-6647CCFB6620}">
      <dgm:prSet phldrT="[Text]"/>
      <dgm:spPr/>
      <dgm:t>
        <a:bodyPr/>
        <a:lstStyle/>
        <a:p>
          <a:r>
            <a:rPr lang="en-US" dirty="0">
              <a:latin typeface="Arial" panose="020B0604020202020204" pitchFamily="34" charset="0"/>
              <a:cs typeface="Arial" panose="020B0604020202020204" pitchFamily="34" charset="0"/>
            </a:rPr>
            <a:t>Ubuntu</a:t>
          </a:r>
        </a:p>
      </dgm:t>
    </dgm:pt>
    <dgm:pt modelId="{DF16930D-B4CB-4515-A773-BA30BAF836B8}" type="parTrans" cxnId="{58F8B32E-50C4-47DE-BD5C-D696E0B5F550}">
      <dgm:prSet/>
      <dgm:spPr/>
      <dgm:t>
        <a:bodyPr/>
        <a:lstStyle/>
        <a:p>
          <a:endParaRPr lang="en-US"/>
        </a:p>
      </dgm:t>
    </dgm:pt>
    <dgm:pt modelId="{46006FA6-5C07-4310-8E98-86EDA9659AD0}" type="sibTrans" cxnId="{58F8B32E-50C4-47DE-BD5C-D696E0B5F550}">
      <dgm:prSet/>
      <dgm:spPr/>
      <dgm:t>
        <a:bodyPr/>
        <a:lstStyle/>
        <a:p>
          <a:endParaRPr lang="en-US"/>
        </a:p>
      </dgm:t>
    </dgm:pt>
    <dgm:pt modelId="{FF31A627-2B25-4DC3-85F0-6CE0879C7D82}">
      <dgm:prSet phldrT="[Text]"/>
      <dgm:spPr/>
      <dgm:t>
        <a:bodyPr/>
        <a:lstStyle/>
        <a:p>
          <a:r>
            <a:rPr lang="en-US" dirty="0">
              <a:latin typeface="Arial" panose="020B0604020202020204" pitchFamily="34" charset="0"/>
              <a:cs typeface="Arial" panose="020B0604020202020204" pitchFamily="34" charset="0"/>
            </a:rPr>
            <a:t>Debian</a:t>
          </a:r>
        </a:p>
      </dgm:t>
    </dgm:pt>
    <dgm:pt modelId="{9F8D08AD-95B2-4CD5-B568-D682677FB101}" type="parTrans" cxnId="{BB34A8DA-7054-4D65-A06E-B0508783FBF8}">
      <dgm:prSet/>
      <dgm:spPr/>
      <dgm:t>
        <a:bodyPr/>
        <a:lstStyle/>
        <a:p>
          <a:endParaRPr lang="en-US"/>
        </a:p>
      </dgm:t>
    </dgm:pt>
    <dgm:pt modelId="{2C6DBA13-F800-4CF6-AA9D-70B2C43D1765}" type="sibTrans" cxnId="{BB34A8DA-7054-4D65-A06E-B0508783FBF8}">
      <dgm:prSet/>
      <dgm:spPr/>
      <dgm:t>
        <a:bodyPr/>
        <a:lstStyle/>
        <a:p>
          <a:endParaRPr lang="en-US"/>
        </a:p>
      </dgm:t>
    </dgm:pt>
    <dgm:pt modelId="{4850FAEB-A86A-4FE3-AB3B-61027F75CC05}">
      <dgm:prSet phldrT="[Text]"/>
      <dgm:spPr/>
      <dgm:t>
        <a:bodyPr/>
        <a:lstStyle/>
        <a:p>
          <a:r>
            <a:rPr lang="en-US" dirty="0" err="1">
              <a:latin typeface="Arial" panose="020B0604020202020204" pitchFamily="34" charset="0"/>
              <a:cs typeface="Arial" panose="020B0604020202020204" pitchFamily="34" charset="0"/>
            </a:rPr>
            <a:t>liblzma</a:t>
          </a:r>
          <a:endParaRPr lang="en-US" dirty="0">
            <a:latin typeface="Arial" panose="020B0604020202020204" pitchFamily="34" charset="0"/>
            <a:cs typeface="Arial" panose="020B0604020202020204" pitchFamily="34" charset="0"/>
          </a:endParaRPr>
        </a:p>
      </dgm:t>
    </dgm:pt>
    <dgm:pt modelId="{5DA93E5B-AFFA-49E2-A5FF-EC630CF78864}" type="parTrans" cxnId="{7698A83E-6BF5-4C3E-A2BE-6D13906293D6}">
      <dgm:prSet/>
      <dgm:spPr/>
      <dgm:t>
        <a:bodyPr/>
        <a:lstStyle/>
        <a:p>
          <a:endParaRPr lang="en-US"/>
        </a:p>
      </dgm:t>
    </dgm:pt>
    <dgm:pt modelId="{FF1FAB35-F193-4795-A9FF-782FD3B49766}" type="sibTrans" cxnId="{7698A83E-6BF5-4C3E-A2BE-6D13906293D6}">
      <dgm:prSet/>
      <dgm:spPr/>
      <dgm:t>
        <a:bodyPr/>
        <a:lstStyle/>
        <a:p>
          <a:endParaRPr lang="en-US"/>
        </a:p>
      </dgm:t>
    </dgm:pt>
    <dgm:pt modelId="{9001DBDA-FD56-4794-B7FF-6E1CCEF4D1FC}">
      <dgm:prSet/>
      <dgm:spPr/>
      <dgm:t>
        <a:bodyPr/>
        <a:lstStyle/>
        <a:p>
          <a:r>
            <a:rPr lang="en-US" dirty="0">
              <a:latin typeface="Arial" panose="020B0604020202020204" pitchFamily="34" charset="0"/>
              <a:cs typeface="Arial" panose="020B0604020202020204" pitchFamily="34" charset="0"/>
            </a:rPr>
            <a:t>Sole Maintainer</a:t>
          </a:r>
        </a:p>
      </dgm:t>
    </dgm:pt>
    <dgm:pt modelId="{BC6C65CA-545D-4504-95A8-96AB1E42FB3A}" type="parTrans" cxnId="{3B7DA474-5A60-4853-9F97-48B9F7F1B11E}">
      <dgm:prSet/>
      <dgm:spPr/>
      <dgm:t>
        <a:bodyPr/>
        <a:lstStyle/>
        <a:p>
          <a:endParaRPr lang="en-US"/>
        </a:p>
      </dgm:t>
    </dgm:pt>
    <dgm:pt modelId="{CD4830C9-BAD0-44A5-BCB8-82D5644CDBDD}" type="sibTrans" cxnId="{3B7DA474-5A60-4853-9F97-48B9F7F1B11E}">
      <dgm:prSet/>
      <dgm:spPr/>
      <dgm:t>
        <a:bodyPr/>
        <a:lstStyle/>
        <a:p>
          <a:endParaRPr lang="en-US"/>
        </a:p>
      </dgm:t>
    </dgm:pt>
    <dgm:pt modelId="{FDEA6AFF-5A80-41C5-ADEF-F035527417B0}">
      <dgm:prSet/>
      <dgm:spPr/>
      <dgm:t>
        <a:bodyPr/>
        <a:lstStyle/>
        <a:p>
          <a:r>
            <a:rPr lang="en-US" dirty="0">
              <a:latin typeface="Arial" panose="020B0604020202020204" pitchFamily="34" charset="0"/>
              <a:cs typeface="Arial" panose="020B0604020202020204" pitchFamily="34" charset="0"/>
            </a:rPr>
            <a:t>Stranger</a:t>
          </a:r>
        </a:p>
      </dgm:t>
    </dgm:pt>
    <dgm:pt modelId="{40F1259C-BCEA-46F4-9C95-87C437592B6A}" type="parTrans" cxnId="{2F3ED859-8C59-44C7-BBF8-D18320BC6EA9}">
      <dgm:prSet/>
      <dgm:spPr/>
      <dgm:t>
        <a:bodyPr/>
        <a:lstStyle/>
        <a:p>
          <a:endParaRPr lang="en-US"/>
        </a:p>
      </dgm:t>
    </dgm:pt>
    <dgm:pt modelId="{3563BBE7-79C0-41AD-B3A3-16DF8A10B9BF}" type="sibTrans" cxnId="{2F3ED859-8C59-44C7-BBF8-D18320BC6EA9}">
      <dgm:prSet/>
      <dgm:spPr/>
      <dgm:t>
        <a:bodyPr/>
        <a:lstStyle/>
        <a:p>
          <a:endParaRPr lang="en-US"/>
        </a:p>
      </dgm:t>
    </dgm:pt>
    <dgm:pt modelId="{7425FA4F-DDF5-4908-A790-F9F1B25258AA}">
      <dgm:prSet/>
      <dgm:spPr/>
      <dgm:t>
        <a:bodyPr/>
        <a:lstStyle/>
        <a:p>
          <a:r>
            <a:rPr lang="en-US" dirty="0">
              <a:latin typeface="Arial" panose="020B0604020202020204" pitchFamily="34" charset="0"/>
              <a:cs typeface="Arial" panose="020B0604020202020204" pitchFamily="34" charset="0"/>
            </a:rPr>
            <a:t>User Network</a:t>
          </a:r>
        </a:p>
      </dgm:t>
    </dgm:pt>
    <dgm:pt modelId="{75D75590-84CA-4DC6-8FD8-EA91BEF13618}" type="parTrans" cxnId="{A0497B53-AA1A-4AFC-BDBA-560F51186FFC}">
      <dgm:prSet/>
      <dgm:spPr/>
      <dgm:t>
        <a:bodyPr/>
        <a:lstStyle/>
        <a:p>
          <a:endParaRPr lang="en-US"/>
        </a:p>
      </dgm:t>
    </dgm:pt>
    <dgm:pt modelId="{D7C470BE-6E6E-408F-9AD1-0A2640404BF5}" type="sibTrans" cxnId="{A0497B53-AA1A-4AFC-BDBA-560F51186FFC}">
      <dgm:prSet/>
      <dgm:spPr/>
      <dgm:t>
        <a:bodyPr/>
        <a:lstStyle/>
        <a:p>
          <a:endParaRPr lang="en-US"/>
        </a:p>
      </dgm:t>
    </dgm:pt>
    <dgm:pt modelId="{13521250-C8A5-4ABD-B3B7-E981519B6BF0}" type="pres">
      <dgm:prSet presAssocID="{F4EE36CE-6A6C-4FEF-A69F-34510A439FC7}" presName="Name0" presStyleCnt="0">
        <dgm:presLayoutVars>
          <dgm:dir/>
          <dgm:resizeHandles val="exact"/>
        </dgm:presLayoutVars>
      </dgm:prSet>
      <dgm:spPr/>
    </dgm:pt>
    <dgm:pt modelId="{EDE8DE04-ED20-40EC-8594-5D08C34C929B}" type="pres">
      <dgm:prSet presAssocID="{7425FA4F-DDF5-4908-A790-F9F1B25258AA}" presName="node" presStyleLbl="node1" presStyleIdx="0" presStyleCnt="6">
        <dgm:presLayoutVars>
          <dgm:bulletEnabled val="1"/>
        </dgm:presLayoutVars>
      </dgm:prSet>
      <dgm:spPr/>
    </dgm:pt>
    <dgm:pt modelId="{19978A68-AAD9-4F38-86A3-B3C269E857AB}" type="pres">
      <dgm:prSet presAssocID="{D7C470BE-6E6E-408F-9AD1-0A2640404BF5}" presName="sibTrans" presStyleLbl="sibTrans2D1" presStyleIdx="0" presStyleCnt="5"/>
      <dgm:spPr/>
    </dgm:pt>
    <dgm:pt modelId="{C61A8BB1-00A3-4FED-8161-521371102D50}" type="pres">
      <dgm:prSet presAssocID="{D7C470BE-6E6E-408F-9AD1-0A2640404BF5}" presName="connectorText" presStyleLbl="sibTrans2D1" presStyleIdx="0" presStyleCnt="5"/>
      <dgm:spPr/>
    </dgm:pt>
    <dgm:pt modelId="{4544A6E3-15D5-4F7C-AB71-4400A2DDE922}" type="pres">
      <dgm:prSet presAssocID="{999F113B-E231-4023-AE46-6647CCFB6620}" presName="node" presStyleLbl="node1" presStyleIdx="1" presStyleCnt="6">
        <dgm:presLayoutVars>
          <dgm:bulletEnabled val="1"/>
        </dgm:presLayoutVars>
      </dgm:prSet>
      <dgm:spPr/>
    </dgm:pt>
    <dgm:pt modelId="{4A75DA08-E812-4E25-B0B2-899B4670CAD0}" type="pres">
      <dgm:prSet presAssocID="{46006FA6-5C07-4310-8E98-86EDA9659AD0}" presName="sibTrans" presStyleLbl="sibTrans2D1" presStyleIdx="1" presStyleCnt="5"/>
      <dgm:spPr/>
    </dgm:pt>
    <dgm:pt modelId="{C3147E20-75C5-4FD7-876E-123387821AC6}" type="pres">
      <dgm:prSet presAssocID="{46006FA6-5C07-4310-8E98-86EDA9659AD0}" presName="connectorText" presStyleLbl="sibTrans2D1" presStyleIdx="1" presStyleCnt="5"/>
      <dgm:spPr/>
    </dgm:pt>
    <dgm:pt modelId="{1246AF2F-F6B4-499A-85B0-C9D2F941D50F}" type="pres">
      <dgm:prSet presAssocID="{FF31A627-2B25-4DC3-85F0-6CE0879C7D82}" presName="node" presStyleLbl="node1" presStyleIdx="2" presStyleCnt="6">
        <dgm:presLayoutVars>
          <dgm:bulletEnabled val="1"/>
        </dgm:presLayoutVars>
      </dgm:prSet>
      <dgm:spPr/>
    </dgm:pt>
    <dgm:pt modelId="{0D129410-83E9-416A-9926-A27B14FDB36C}" type="pres">
      <dgm:prSet presAssocID="{2C6DBA13-F800-4CF6-AA9D-70B2C43D1765}" presName="sibTrans" presStyleLbl="sibTrans2D1" presStyleIdx="2" presStyleCnt="5"/>
      <dgm:spPr/>
    </dgm:pt>
    <dgm:pt modelId="{CDC7080E-6C51-4C3B-A85C-AD396BD2A57D}" type="pres">
      <dgm:prSet presAssocID="{2C6DBA13-F800-4CF6-AA9D-70B2C43D1765}" presName="connectorText" presStyleLbl="sibTrans2D1" presStyleIdx="2" presStyleCnt="5"/>
      <dgm:spPr/>
    </dgm:pt>
    <dgm:pt modelId="{0973090A-FA35-45E3-9FD3-45664C462421}" type="pres">
      <dgm:prSet presAssocID="{4850FAEB-A86A-4FE3-AB3B-61027F75CC05}" presName="node" presStyleLbl="node1" presStyleIdx="3" presStyleCnt="6">
        <dgm:presLayoutVars>
          <dgm:bulletEnabled val="1"/>
        </dgm:presLayoutVars>
      </dgm:prSet>
      <dgm:spPr/>
    </dgm:pt>
    <dgm:pt modelId="{F073C94B-62FE-4F23-99B9-C928AC23958E}" type="pres">
      <dgm:prSet presAssocID="{FF1FAB35-F193-4795-A9FF-782FD3B49766}" presName="sibTrans" presStyleLbl="sibTrans2D1" presStyleIdx="3" presStyleCnt="5"/>
      <dgm:spPr/>
    </dgm:pt>
    <dgm:pt modelId="{4F4A826D-DAB7-49BE-8E5B-5E99622CE471}" type="pres">
      <dgm:prSet presAssocID="{FF1FAB35-F193-4795-A9FF-782FD3B49766}" presName="connectorText" presStyleLbl="sibTrans2D1" presStyleIdx="3" presStyleCnt="5"/>
      <dgm:spPr/>
    </dgm:pt>
    <dgm:pt modelId="{2861B11A-ADD1-461D-9E0D-F4D355A768D1}" type="pres">
      <dgm:prSet presAssocID="{9001DBDA-FD56-4794-B7FF-6E1CCEF4D1FC}" presName="node" presStyleLbl="node1" presStyleIdx="4" presStyleCnt="6">
        <dgm:presLayoutVars>
          <dgm:bulletEnabled val="1"/>
        </dgm:presLayoutVars>
      </dgm:prSet>
      <dgm:spPr/>
    </dgm:pt>
    <dgm:pt modelId="{53B7D92D-935A-4943-8169-E410937DBAF1}" type="pres">
      <dgm:prSet presAssocID="{CD4830C9-BAD0-44A5-BCB8-82D5644CDBDD}" presName="sibTrans" presStyleLbl="sibTrans2D1" presStyleIdx="4" presStyleCnt="5"/>
      <dgm:spPr/>
    </dgm:pt>
    <dgm:pt modelId="{671BECAD-BFA8-401E-9007-FFBDFC539F37}" type="pres">
      <dgm:prSet presAssocID="{CD4830C9-BAD0-44A5-BCB8-82D5644CDBDD}" presName="connectorText" presStyleLbl="sibTrans2D1" presStyleIdx="4" presStyleCnt="5"/>
      <dgm:spPr/>
    </dgm:pt>
    <dgm:pt modelId="{FEB4A6BD-FBB3-4B44-95B6-A7DE725FB6E6}" type="pres">
      <dgm:prSet presAssocID="{FDEA6AFF-5A80-41C5-ADEF-F035527417B0}" presName="node" presStyleLbl="node1" presStyleIdx="5" presStyleCnt="6">
        <dgm:presLayoutVars>
          <dgm:bulletEnabled val="1"/>
        </dgm:presLayoutVars>
      </dgm:prSet>
      <dgm:spPr/>
    </dgm:pt>
  </dgm:ptLst>
  <dgm:cxnLst>
    <dgm:cxn modelId="{26056800-764A-4EAE-A46C-863DD8AC0DD4}" type="presOf" srcId="{FF1FAB35-F193-4795-A9FF-782FD3B49766}" destId="{4F4A826D-DAB7-49BE-8E5B-5E99622CE471}" srcOrd="1" destOrd="0" presId="urn:microsoft.com/office/officeart/2005/8/layout/process1"/>
    <dgm:cxn modelId="{D7618D2D-5902-44E4-927C-49DCB4D31329}" type="presOf" srcId="{D7C470BE-6E6E-408F-9AD1-0A2640404BF5}" destId="{19978A68-AAD9-4F38-86A3-B3C269E857AB}" srcOrd="0" destOrd="0" presId="urn:microsoft.com/office/officeart/2005/8/layout/process1"/>
    <dgm:cxn modelId="{58F8B32E-50C4-47DE-BD5C-D696E0B5F550}" srcId="{F4EE36CE-6A6C-4FEF-A69F-34510A439FC7}" destId="{999F113B-E231-4023-AE46-6647CCFB6620}" srcOrd="1" destOrd="0" parTransId="{DF16930D-B4CB-4515-A773-BA30BAF836B8}" sibTransId="{46006FA6-5C07-4310-8E98-86EDA9659AD0}"/>
    <dgm:cxn modelId="{48E58F3E-4EAF-47A3-AF8F-A977DE981F82}" type="presOf" srcId="{4850FAEB-A86A-4FE3-AB3B-61027F75CC05}" destId="{0973090A-FA35-45E3-9FD3-45664C462421}" srcOrd="0" destOrd="0" presId="urn:microsoft.com/office/officeart/2005/8/layout/process1"/>
    <dgm:cxn modelId="{7698A83E-6BF5-4C3E-A2BE-6D13906293D6}" srcId="{F4EE36CE-6A6C-4FEF-A69F-34510A439FC7}" destId="{4850FAEB-A86A-4FE3-AB3B-61027F75CC05}" srcOrd="3" destOrd="0" parTransId="{5DA93E5B-AFFA-49E2-A5FF-EC630CF78864}" sibTransId="{FF1FAB35-F193-4795-A9FF-782FD3B49766}"/>
    <dgm:cxn modelId="{7CFE425B-2F17-4F9C-AABB-EED9AC4D3159}" type="presOf" srcId="{FDEA6AFF-5A80-41C5-ADEF-F035527417B0}" destId="{FEB4A6BD-FBB3-4B44-95B6-A7DE725FB6E6}" srcOrd="0" destOrd="0" presId="urn:microsoft.com/office/officeart/2005/8/layout/process1"/>
    <dgm:cxn modelId="{EA1CE964-3DB1-45D1-876E-503E78B81AA2}" type="presOf" srcId="{999F113B-E231-4023-AE46-6647CCFB6620}" destId="{4544A6E3-15D5-4F7C-AB71-4400A2DDE922}" srcOrd="0" destOrd="0" presId="urn:microsoft.com/office/officeart/2005/8/layout/process1"/>
    <dgm:cxn modelId="{F610426A-8904-49CA-881A-E36426311FA2}" type="presOf" srcId="{F4EE36CE-6A6C-4FEF-A69F-34510A439FC7}" destId="{13521250-C8A5-4ABD-B3B7-E981519B6BF0}" srcOrd="0" destOrd="0" presId="urn:microsoft.com/office/officeart/2005/8/layout/process1"/>
    <dgm:cxn modelId="{A0497B53-AA1A-4AFC-BDBA-560F51186FFC}" srcId="{F4EE36CE-6A6C-4FEF-A69F-34510A439FC7}" destId="{7425FA4F-DDF5-4908-A790-F9F1B25258AA}" srcOrd="0" destOrd="0" parTransId="{75D75590-84CA-4DC6-8FD8-EA91BEF13618}" sibTransId="{D7C470BE-6E6E-408F-9AD1-0A2640404BF5}"/>
    <dgm:cxn modelId="{3B7DA474-5A60-4853-9F97-48B9F7F1B11E}" srcId="{F4EE36CE-6A6C-4FEF-A69F-34510A439FC7}" destId="{9001DBDA-FD56-4794-B7FF-6E1CCEF4D1FC}" srcOrd="4" destOrd="0" parTransId="{BC6C65CA-545D-4504-95A8-96AB1E42FB3A}" sibTransId="{CD4830C9-BAD0-44A5-BCB8-82D5644CDBDD}"/>
    <dgm:cxn modelId="{EBF27E56-A521-4534-B52A-0E5B114D834E}" type="presOf" srcId="{FF1FAB35-F193-4795-A9FF-782FD3B49766}" destId="{F073C94B-62FE-4F23-99B9-C928AC23958E}" srcOrd="0" destOrd="0" presId="urn:microsoft.com/office/officeart/2005/8/layout/process1"/>
    <dgm:cxn modelId="{2F3ED859-8C59-44C7-BBF8-D18320BC6EA9}" srcId="{F4EE36CE-6A6C-4FEF-A69F-34510A439FC7}" destId="{FDEA6AFF-5A80-41C5-ADEF-F035527417B0}" srcOrd="5" destOrd="0" parTransId="{40F1259C-BCEA-46F4-9C95-87C437592B6A}" sibTransId="{3563BBE7-79C0-41AD-B3A3-16DF8A10B9BF}"/>
    <dgm:cxn modelId="{6024DE98-4300-430D-8668-3F34C55B5375}" type="presOf" srcId="{9001DBDA-FD56-4794-B7FF-6E1CCEF4D1FC}" destId="{2861B11A-ADD1-461D-9E0D-F4D355A768D1}" srcOrd="0" destOrd="0" presId="urn:microsoft.com/office/officeart/2005/8/layout/process1"/>
    <dgm:cxn modelId="{0C7CC2A2-2E8F-4CB5-B7B0-F7AF3DF36009}" type="presOf" srcId="{D7C470BE-6E6E-408F-9AD1-0A2640404BF5}" destId="{C61A8BB1-00A3-4FED-8161-521371102D50}" srcOrd="1" destOrd="0" presId="urn:microsoft.com/office/officeart/2005/8/layout/process1"/>
    <dgm:cxn modelId="{391714A7-8284-4C05-B592-0572EE33C80F}" type="presOf" srcId="{CD4830C9-BAD0-44A5-BCB8-82D5644CDBDD}" destId="{53B7D92D-935A-4943-8169-E410937DBAF1}" srcOrd="0" destOrd="0" presId="urn:microsoft.com/office/officeart/2005/8/layout/process1"/>
    <dgm:cxn modelId="{E164B5C6-1CF1-426D-BDA8-4FB48CE1191A}" type="presOf" srcId="{2C6DBA13-F800-4CF6-AA9D-70B2C43D1765}" destId="{0D129410-83E9-416A-9926-A27B14FDB36C}" srcOrd="0" destOrd="0" presId="urn:microsoft.com/office/officeart/2005/8/layout/process1"/>
    <dgm:cxn modelId="{D1B815C9-03B1-40FD-84D9-28DC7C6A534F}" type="presOf" srcId="{2C6DBA13-F800-4CF6-AA9D-70B2C43D1765}" destId="{CDC7080E-6C51-4C3B-A85C-AD396BD2A57D}" srcOrd="1" destOrd="0" presId="urn:microsoft.com/office/officeart/2005/8/layout/process1"/>
    <dgm:cxn modelId="{01D58CCC-1812-413A-B848-6F415FD2A0EF}" type="presOf" srcId="{46006FA6-5C07-4310-8E98-86EDA9659AD0}" destId="{4A75DA08-E812-4E25-B0B2-899B4670CAD0}" srcOrd="0" destOrd="0" presId="urn:microsoft.com/office/officeart/2005/8/layout/process1"/>
    <dgm:cxn modelId="{DCC241D7-1696-459D-A8BE-82EC8A91A9CF}" type="presOf" srcId="{FF31A627-2B25-4DC3-85F0-6CE0879C7D82}" destId="{1246AF2F-F6B4-499A-85B0-C9D2F941D50F}" srcOrd="0" destOrd="0" presId="urn:microsoft.com/office/officeart/2005/8/layout/process1"/>
    <dgm:cxn modelId="{845F3DD9-5BD5-42A8-B26A-965224184A9F}" type="presOf" srcId="{7425FA4F-DDF5-4908-A790-F9F1B25258AA}" destId="{EDE8DE04-ED20-40EC-8594-5D08C34C929B}" srcOrd="0" destOrd="0" presId="urn:microsoft.com/office/officeart/2005/8/layout/process1"/>
    <dgm:cxn modelId="{BB34A8DA-7054-4D65-A06E-B0508783FBF8}" srcId="{F4EE36CE-6A6C-4FEF-A69F-34510A439FC7}" destId="{FF31A627-2B25-4DC3-85F0-6CE0879C7D82}" srcOrd="2" destOrd="0" parTransId="{9F8D08AD-95B2-4CD5-B568-D682677FB101}" sibTransId="{2C6DBA13-F800-4CF6-AA9D-70B2C43D1765}"/>
    <dgm:cxn modelId="{945AA4DD-9671-4AAE-ACCD-684F1CF466AE}" type="presOf" srcId="{46006FA6-5C07-4310-8E98-86EDA9659AD0}" destId="{C3147E20-75C5-4FD7-876E-123387821AC6}" srcOrd="1" destOrd="0" presId="urn:microsoft.com/office/officeart/2005/8/layout/process1"/>
    <dgm:cxn modelId="{596D91FB-DF41-430C-A4AD-D2D9CF21AAA7}" type="presOf" srcId="{CD4830C9-BAD0-44A5-BCB8-82D5644CDBDD}" destId="{671BECAD-BFA8-401E-9007-FFBDFC539F37}" srcOrd="1" destOrd="0" presId="urn:microsoft.com/office/officeart/2005/8/layout/process1"/>
    <dgm:cxn modelId="{F5543CAE-75E2-4FA3-8299-89747F6357D1}" type="presParOf" srcId="{13521250-C8A5-4ABD-B3B7-E981519B6BF0}" destId="{EDE8DE04-ED20-40EC-8594-5D08C34C929B}" srcOrd="0" destOrd="0" presId="urn:microsoft.com/office/officeart/2005/8/layout/process1"/>
    <dgm:cxn modelId="{1E7F2036-CFBE-4498-957E-AD7BC0813EC4}" type="presParOf" srcId="{13521250-C8A5-4ABD-B3B7-E981519B6BF0}" destId="{19978A68-AAD9-4F38-86A3-B3C269E857AB}" srcOrd="1" destOrd="0" presId="urn:microsoft.com/office/officeart/2005/8/layout/process1"/>
    <dgm:cxn modelId="{CC65A28F-DEC4-4893-85F4-373902A59DEE}" type="presParOf" srcId="{19978A68-AAD9-4F38-86A3-B3C269E857AB}" destId="{C61A8BB1-00A3-4FED-8161-521371102D50}" srcOrd="0" destOrd="0" presId="urn:microsoft.com/office/officeart/2005/8/layout/process1"/>
    <dgm:cxn modelId="{86F3705A-B1D7-463F-8564-E0A0E58F35A5}" type="presParOf" srcId="{13521250-C8A5-4ABD-B3B7-E981519B6BF0}" destId="{4544A6E3-15D5-4F7C-AB71-4400A2DDE922}" srcOrd="2" destOrd="0" presId="urn:microsoft.com/office/officeart/2005/8/layout/process1"/>
    <dgm:cxn modelId="{DC0F4AB8-FFFE-4799-B3C5-03DDE5318522}" type="presParOf" srcId="{13521250-C8A5-4ABD-B3B7-E981519B6BF0}" destId="{4A75DA08-E812-4E25-B0B2-899B4670CAD0}" srcOrd="3" destOrd="0" presId="urn:microsoft.com/office/officeart/2005/8/layout/process1"/>
    <dgm:cxn modelId="{67589E49-9529-471B-AF9C-40771DCC15C9}" type="presParOf" srcId="{4A75DA08-E812-4E25-B0B2-899B4670CAD0}" destId="{C3147E20-75C5-4FD7-876E-123387821AC6}" srcOrd="0" destOrd="0" presId="urn:microsoft.com/office/officeart/2005/8/layout/process1"/>
    <dgm:cxn modelId="{8EF99D53-9A98-4204-ADFA-3EA1AAD6C43A}" type="presParOf" srcId="{13521250-C8A5-4ABD-B3B7-E981519B6BF0}" destId="{1246AF2F-F6B4-499A-85B0-C9D2F941D50F}" srcOrd="4" destOrd="0" presId="urn:microsoft.com/office/officeart/2005/8/layout/process1"/>
    <dgm:cxn modelId="{15A93742-3A27-42CF-9893-40E1B212C6D1}" type="presParOf" srcId="{13521250-C8A5-4ABD-B3B7-E981519B6BF0}" destId="{0D129410-83E9-416A-9926-A27B14FDB36C}" srcOrd="5" destOrd="0" presId="urn:microsoft.com/office/officeart/2005/8/layout/process1"/>
    <dgm:cxn modelId="{ABB2ED34-8A92-4762-9C8F-63A4ED5D9291}" type="presParOf" srcId="{0D129410-83E9-416A-9926-A27B14FDB36C}" destId="{CDC7080E-6C51-4C3B-A85C-AD396BD2A57D}" srcOrd="0" destOrd="0" presId="urn:microsoft.com/office/officeart/2005/8/layout/process1"/>
    <dgm:cxn modelId="{6A6967B2-E2A0-4DE1-BAF3-08209CD44C87}" type="presParOf" srcId="{13521250-C8A5-4ABD-B3B7-E981519B6BF0}" destId="{0973090A-FA35-45E3-9FD3-45664C462421}" srcOrd="6" destOrd="0" presId="urn:microsoft.com/office/officeart/2005/8/layout/process1"/>
    <dgm:cxn modelId="{66C53D44-C2BA-4B18-9A48-6B2FE4D86B5C}" type="presParOf" srcId="{13521250-C8A5-4ABD-B3B7-E981519B6BF0}" destId="{F073C94B-62FE-4F23-99B9-C928AC23958E}" srcOrd="7" destOrd="0" presId="urn:microsoft.com/office/officeart/2005/8/layout/process1"/>
    <dgm:cxn modelId="{8DC3D7F4-35BA-4D78-8551-2BBA6FF679FA}" type="presParOf" srcId="{F073C94B-62FE-4F23-99B9-C928AC23958E}" destId="{4F4A826D-DAB7-49BE-8E5B-5E99622CE471}" srcOrd="0" destOrd="0" presId="urn:microsoft.com/office/officeart/2005/8/layout/process1"/>
    <dgm:cxn modelId="{BBCD50AE-F869-4374-88A0-A08C173BB7B3}" type="presParOf" srcId="{13521250-C8A5-4ABD-B3B7-E981519B6BF0}" destId="{2861B11A-ADD1-461D-9E0D-F4D355A768D1}" srcOrd="8" destOrd="0" presId="urn:microsoft.com/office/officeart/2005/8/layout/process1"/>
    <dgm:cxn modelId="{B0871ECD-049D-4052-899B-E15F6385A0B9}" type="presParOf" srcId="{13521250-C8A5-4ABD-B3B7-E981519B6BF0}" destId="{53B7D92D-935A-4943-8169-E410937DBAF1}" srcOrd="9" destOrd="0" presId="urn:microsoft.com/office/officeart/2005/8/layout/process1"/>
    <dgm:cxn modelId="{444799BF-0779-474B-9097-C8A80BF1BD8B}" type="presParOf" srcId="{53B7D92D-935A-4943-8169-E410937DBAF1}" destId="{671BECAD-BFA8-401E-9007-FFBDFC539F37}" srcOrd="0" destOrd="0" presId="urn:microsoft.com/office/officeart/2005/8/layout/process1"/>
    <dgm:cxn modelId="{C982E80D-24D4-4FED-A20D-95FEE8536E31}" type="presParOf" srcId="{13521250-C8A5-4ABD-B3B7-E981519B6BF0}" destId="{FEB4A6BD-FBB3-4B44-95B6-A7DE725FB6E6}"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DA382-1AB5-44A9-9A7F-EB568BEF683E}">
      <dsp:nvSpPr>
        <dsp:cNvPr id="0" name=""/>
        <dsp:cNvSpPr/>
      </dsp:nvSpPr>
      <dsp:spPr>
        <a:xfrm>
          <a:off x="4877" y="2141450"/>
          <a:ext cx="2839417" cy="1135766"/>
        </a:xfrm>
        <a:prstGeom prst="chevron">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b="1" kern="1200" dirty="0">
              <a:solidFill>
                <a:schemeClr val="tx1"/>
              </a:solidFill>
              <a:latin typeface="Arial" panose="020B0604020202020204" pitchFamily="34" charset="0"/>
              <a:cs typeface="Arial" panose="020B0604020202020204" pitchFamily="34" charset="0"/>
            </a:rPr>
            <a:t>2021</a:t>
          </a:r>
        </a:p>
      </dsp:txBody>
      <dsp:txXfrm>
        <a:off x="572760" y="2141450"/>
        <a:ext cx="1703651" cy="1135766"/>
      </dsp:txXfrm>
    </dsp:sp>
    <dsp:sp modelId="{45DA8CDE-77E8-431B-8DC2-E7FC2036A176}">
      <dsp:nvSpPr>
        <dsp:cNvPr id="0" name=""/>
        <dsp:cNvSpPr/>
      </dsp:nvSpPr>
      <dsp:spPr>
        <a:xfrm>
          <a:off x="2574317" y="2141450"/>
          <a:ext cx="2839417" cy="1135766"/>
        </a:xfrm>
        <a:prstGeom prst="chevron">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b="1" kern="1200" dirty="0">
              <a:solidFill>
                <a:schemeClr val="tx1"/>
              </a:solidFill>
              <a:latin typeface="Arial" panose="020B0604020202020204" pitchFamily="34" charset="0"/>
              <a:cs typeface="Arial" panose="020B0604020202020204" pitchFamily="34" charset="0"/>
            </a:rPr>
            <a:t>2022</a:t>
          </a:r>
        </a:p>
      </dsp:txBody>
      <dsp:txXfrm>
        <a:off x="3142200" y="2141450"/>
        <a:ext cx="1703651" cy="1135766"/>
      </dsp:txXfrm>
    </dsp:sp>
    <dsp:sp modelId="{698F89D9-F560-4BCF-A44A-4E61BA94B24F}">
      <dsp:nvSpPr>
        <dsp:cNvPr id="0" name=""/>
        <dsp:cNvSpPr/>
      </dsp:nvSpPr>
      <dsp:spPr>
        <a:xfrm>
          <a:off x="5115829" y="2141450"/>
          <a:ext cx="2839417" cy="1135766"/>
        </a:xfrm>
        <a:prstGeom prst="chevron">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b="1" kern="1200" dirty="0">
              <a:solidFill>
                <a:schemeClr val="tx1"/>
              </a:solidFill>
              <a:latin typeface="Arial" panose="020B0604020202020204" pitchFamily="34" charset="0"/>
              <a:cs typeface="Arial" panose="020B0604020202020204" pitchFamily="34" charset="0"/>
            </a:rPr>
            <a:t>2023</a:t>
          </a:r>
        </a:p>
      </dsp:txBody>
      <dsp:txXfrm>
        <a:off x="5683712" y="2141450"/>
        <a:ext cx="1703651" cy="1135766"/>
      </dsp:txXfrm>
    </dsp:sp>
    <dsp:sp modelId="{2C29EBF4-8EB1-46C3-952D-0AAADB9C3EC4}">
      <dsp:nvSpPr>
        <dsp:cNvPr id="0" name=""/>
        <dsp:cNvSpPr/>
      </dsp:nvSpPr>
      <dsp:spPr>
        <a:xfrm>
          <a:off x="7671304" y="2141450"/>
          <a:ext cx="2839417" cy="1135766"/>
        </a:xfrm>
        <a:prstGeom prst="chevron">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66675" rIns="66675" bIns="66675" numCol="1" spcCol="1270" anchor="ctr" anchorCtr="0">
          <a:noAutofit/>
        </a:bodyPr>
        <a:lstStyle/>
        <a:p>
          <a:pPr marL="0" lvl="0" indent="0" algn="ctr" defTabSz="2222500">
            <a:lnSpc>
              <a:spcPct val="90000"/>
            </a:lnSpc>
            <a:spcBef>
              <a:spcPct val="0"/>
            </a:spcBef>
            <a:spcAft>
              <a:spcPct val="35000"/>
            </a:spcAft>
            <a:buNone/>
          </a:pPr>
          <a:r>
            <a:rPr lang="en-US" sz="5000" b="1" kern="1200" dirty="0">
              <a:solidFill>
                <a:schemeClr val="tx1"/>
              </a:solidFill>
              <a:latin typeface="Arial" panose="020B0604020202020204" pitchFamily="34" charset="0"/>
              <a:cs typeface="Arial" panose="020B0604020202020204" pitchFamily="34" charset="0"/>
            </a:rPr>
            <a:t>2024</a:t>
          </a:r>
        </a:p>
      </dsp:txBody>
      <dsp:txXfrm>
        <a:off x="8239187" y="2141450"/>
        <a:ext cx="1703651" cy="1135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8DE04-ED20-40EC-8594-5D08C34C929B}">
      <dsp:nvSpPr>
        <dsp:cNvPr id="0" name=""/>
        <dsp:cNvSpPr/>
      </dsp:nvSpPr>
      <dsp:spPr>
        <a:xfrm>
          <a:off x="0" y="2314998"/>
          <a:ext cx="1314449" cy="788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User Network</a:t>
          </a:r>
        </a:p>
      </dsp:txBody>
      <dsp:txXfrm>
        <a:off x="23099" y="2338097"/>
        <a:ext cx="1268251" cy="742472"/>
      </dsp:txXfrm>
    </dsp:sp>
    <dsp:sp modelId="{19978A68-AAD9-4F38-86A3-B3C269E857AB}">
      <dsp:nvSpPr>
        <dsp:cNvPr id="0" name=""/>
        <dsp:cNvSpPr/>
      </dsp:nvSpPr>
      <dsp:spPr>
        <a:xfrm>
          <a:off x="1445895" y="2546341"/>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45895" y="2611538"/>
        <a:ext cx="195064" cy="195589"/>
      </dsp:txXfrm>
    </dsp:sp>
    <dsp:sp modelId="{4544A6E3-15D5-4F7C-AB71-4400A2DDE922}">
      <dsp:nvSpPr>
        <dsp:cNvPr id="0" name=""/>
        <dsp:cNvSpPr/>
      </dsp:nvSpPr>
      <dsp:spPr>
        <a:xfrm>
          <a:off x="1840230" y="2314998"/>
          <a:ext cx="1314449" cy="788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Ubuntu</a:t>
          </a:r>
        </a:p>
      </dsp:txBody>
      <dsp:txXfrm>
        <a:off x="1863329" y="2338097"/>
        <a:ext cx="1268251" cy="742472"/>
      </dsp:txXfrm>
    </dsp:sp>
    <dsp:sp modelId="{4A75DA08-E812-4E25-B0B2-899B4670CAD0}">
      <dsp:nvSpPr>
        <dsp:cNvPr id="0" name=""/>
        <dsp:cNvSpPr/>
      </dsp:nvSpPr>
      <dsp:spPr>
        <a:xfrm>
          <a:off x="3286125" y="2546341"/>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86125" y="2611538"/>
        <a:ext cx="195064" cy="195589"/>
      </dsp:txXfrm>
    </dsp:sp>
    <dsp:sp modelId="{1246AF2F-F6B4-499A-85B0-C9D2F941D50F}">
      <dsp:nvSpPr>
        <dsp:cNvPr id="0" name=""/>
        <dsp:cNvSpPr/>
      </dsp:nvSpPr>
      <dsp:spPr>
        <a:xfrm>
          <a:off x="3680460" y="2314998"/>
          <a:ext cx="1314449" cy="788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Debian</a:t>
          </a:r>
        </a:p>
      </dsp:txBody>
      <dsp:txXfrm>
        <a:off x="3703559" y="2338097"/>
        <a:ext cx="1268251" cy="742472"/>
      </dsp:txXfrm>
    </dsp:sp>
    <dsp:sp modelId="{0D129410-83E9-416A-9926-A27B14FDB36C}">
      <dsp:nvSpPr>
        <dsp:cNvPr id="0" name=""/>
        <dsp:cNvSpPr/>
      </dsp:nvSpPr>
      <dsp:spPr>
        <a:xfrm>
          <a:off x="5126355" y="2546341"/>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26355" y="2611538"/>
        <a:ext cx="195064" cy="195589"/>
      </dsp:txXfrm>
    </dsp:sp>
    <dsp:sp modelId="{0973090A-FA35-45E3-9FD3-45664C462421}">
      <dsp:nvSpPr>
        <dsp:cNvPr id="0" name=""/>
        <dsp:cNvSpPr/>
      </dsp:nvSpPr>
      <dsp:spPr>
        <a:xfrm>
          <a:off x="5520690" y="2314998"/>
          <a:ext cx="1314449" cy="788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liblzma</a:t>
          </a:r>
          <a:endParaRPr lang="en-US" sz="1800" kern="1200" dirty="0">
            <a:latin typeface="Arial" panose="020B0604020202020204" pitchFamily="34" charset="0"/>
            <a:cs typeface="Arial" panose="020B0604020202020204" pitchFamily="34" charset="0"/>
          </a:endParaRPr>
        </a:p>
      </dsp:txBody>
      <dsp:txXfrm>
        <a:off x="5543789" y="2338097"/>
        <a:ext cx="1268251" cy="742472"/>
      </dsp:txXfrm>
    </dsp:sp>
    <dsp:sp modelId="{F073C94B-62FE-4F23-99B9-C928AC23958E}">
      <dsp:nvSpPr>
        <dsp:cNvPr id="0" name=""/>
        <dsp:cNvSpPr/>
      </dsp:nvSpPr>
      <dsp:spPr>
        <a:xfrm>
          <a:off x="6966585" y="2546341"/>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66585" y="2611538"/>
        <a:ext cx="195064" cy="195589"/>
      </dsp:txXfrm>
    </dsp:sp>
    <dsp:sp modelId="{2861B11A-ADD1-461D-9E0D-F4D355A768D1}">
      <dsp:nvSpPr>
        <dsp:cNvPr id="0" name=""/>
        <dsp:cNvSpPr/>
      </dsp:nvSpPr>
      <dsp:spPr>
        <a:xfrm>
          <a:off x="7360920" y="2314998"/>
          <a:ext cx="1314449" cy="788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Sole Maintainer</a:t>
          </a:r>
        </a:p>
      </dsp:txBody>
      <dsp:txXfrm>
        <a:off x="7384019" y="2338097"/>
        <a:ext cx="1268251" cy="742472"/>
      </dsp:txXfrm>
    </dsp:sp>
    <dsp:sp modelId="{53B7D92D-935A-4943-8169-E410937DBAF1}">
      <dsp:nvSpPr>
        <dsp:cNvPr id="0" name=""/>
        <dsp:cNvSpPr/>
      </dsp:nvSpPr>
      <dsp:spPr>
        <a:xfrm>
          <a:off x="8806814" y="2546341"/>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806814" y="2611538"/>
        <a:ext cx="195064" cy="195589"/>
      </dsp:txXfrm>
    </dsp:sp>
    <dsp:sp modelId="{FEB4A6BD-FBB3-4B44-95B6-A7DE725FB6E6}">
      <dsp:nvSpPr>
        <dsp:cNvPr id="0" name=""/>
        <dsp:cNvSpPr/>
      </dsp:nvSpPr>
      <dsp:spPr>
        <a:xfrm>
          <a:off x="9201149" y="2314998"/>
          <a:ext cx="1314449" cy="788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Stranger</a:t>
          </a:r>
        </a:p>
      </dsp:txBody>
      <dsp:txXfrm>
        <a:off x="9224248" y="2338097"/>
        <a:ext cx="1268251" cy="742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CD77C6-8F85-A642-71A0-6EDA12989C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14F0F2-05EA-704F-4A3B-226B175CF6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8203CE-5C81-4BF9-BBEC-FFEDF7D10F69}" type="datetimeFigureOut">
              <a:rPr lang="en-US" smtClean="0"/>
              <a:t>6/9/2024</a:t>
            </a:fld>
            <a:endParaRPr lang="en-US" dirty="0"/>
          </a:p>
        </p:txBody>
      </p:sp>
      <p:sp>
        <p:nvSpPr>
          <p:cNvPr id="4" name="Footer Placeholder 3">
            <a:extLst>
              <a:ext uri="{FF2B5EF4-FFF2-40B4-BE49-F238E27FC236}">
                <a16:creationId xmlns:a16="http://schemas.microsoft.com/office/drawing/2014/main" id="{0EA83F16-9192-F7E8-4731-6EA799B424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114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40368-6A18-460C-8E44-A8C11268F354}" type="datetimeFigureOut">
              <a:rPr lang="en-US" smtClean="0"/>
              <a:t>6/9/2024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DB52C-E1A7-4BA1-BF07-E4F5410B65B8}" type="slidenum">
              <a:rPr lang="en-US" smtClean="0"/>
              <a:t>‹#›</a:t>
            </a:fld>
            <a:endParaRPr lang="en-US" dirty="0"/>
          </a:p>
        </p:txBody>
      </p:sp>
    </p:spTree>
    <p:extLst>
      <p:ext uri="{BB962C8B-B14F-4D97-AF65-F5344CB8AC3E}">
        <p14:creationId xmlns:p14="http://schemas.microsoft.com/office/powerpoint/2010/main" val="240064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news.ycombinator.com/user?id=gzer0" TargetMode="External"/><Relationship Id="rId13" Type="http://schemas.openxmlformats.org/officeDocument/2006/relationships/hyperlink" Target="https://nordvpn.com/features/vpn-security/#:~:text=NordVPN%20doesn't%20collect%2C%20sell,security%20without%20worrying%20about%20snoopers." TargetMode="External"/><Relationship Id="rId3" Type="http://schemas.openxmlformats.org/officeDocument/2006/relationships/hyperlink" Target="https://news.ycombinator.com/user?id=yonatan8070" TargetMode="External"/><Relationship Id="rId7" Type="http://schemas.openxmlformats.org/officeDocument/2006/relationships/hyperlink" Target="https://news.ycombinator.com/user?id=heavyset_go" TargetMode="External"/><Relationship Id="rId12" Type="http://schemas.openxmlformats.org/officeDocument/2006/relationships/hyperlink" Target="https://www.cnet.com/tech/services-and-software/mullvad-review/#:~:text=Mullvad%20boasts%20a%20strict%20no%2Dlogs%20policy%20that's%20been%20audited&amp;text=The%20audit%20focused%20on%20the,activity%20data%E2%80%9D%20during%20the%20audi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news.ycombinator.com/user?id=chrizel" TargetMode="External"/><Relationship Id="rId11" Type="http://schemas.openxmlformats.org/officeDocument/2006/relationships/hyperlink" Target="https://news.ycombinator.com/user?id=emayljames" TargetMode="External"/><Relationship Id="rId5" Type="http://schemas.openxmlformats.org/officeDocument/2006/relationships/hyperlink" Target="https://news.ycombinator.com/user?id=throwaway4good" TargetMode="External"/><Relationship Id="rId10" Type="http://schemas.openxmlformats.org/officeDocument/2006/relationships/hyperlink" Target="https://news.ycombinator.com/user?id=trogdor" TargetMode="External"/><Relationship Id="rId4" Type="http://schemas.openxmlformats.org/officeDocument/2006/relationships/hyperlink" Target="https://news.ycombinator.com/user?id=lrvick" TargetMode="External"/><Relationship Id="rId9" Type="http://schemas.openxmlformats.org/officeDocument/2006/relationships/hyperlink" Target="https://news.ycombinator.com/user?id=mts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s.ycombinator.com/user?id=ahartmetz"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news.ycombinator.com/user?id=defrost" TargetMode="External"/><Relationship Id="rId5" Type="http://schemas.openxmlformats.org/officeDocument/2006/relationships/hyperlink" Target="https://news.ycombinator.com/user?id=throwaway4good" TargetMode="External"/><Relationship Id="rId4" Type="http://schemas.openxmlformats.org/officeDocument/2006/relationships/hyperlink" Target="https://www.wired.com/story/jia-tan-xz-backdoor"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ycombinator.com/user?id=dist-epoch"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news.ycombinator.com/user?id=voakbasda" TargetMode="External"/><Relationship Id="rId4" Type="http://schemas.openxmlformats.org/officeDocument/2006/relationships/hyperlink" Target="https://news.ycombinator.com/user?id=realusername"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news.ycombinator.com/user?id=vasco" TargetMode="External"/><Relationship Id="rId3" Type="http://schemas.openxmlformats.org/officeDocument/2006/relationships/hyperlink" Target="https://news.ycombinator.com/user?id=wolverine876" TargetMode="External"/><Relationship Id="rId7" Type="http://schemas.openxmlformats.org/officeDocument/2006/relationships/hyperlink" Target="https://news.ycombinator.com/user?id=TheNewsIsHer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ycombinator.com/user?id=austin-cheney" TargetMode="External"/><Relationship Id="rId5" Type="http://schemas.openxmlformats.org/officeDocument/2006/relationships/hyperlink" Target="https://news.ycombinator.com/user?id=shrimp_emoji" TargetMode="External"/><Relationship Id="rId4" Type="http://schemas.openxmlformats.org/officeDocument/2006/relationships/hyperlink" Target="https://news.ycombinator.com/user?id=bashtoni" TargetMode="External"/><Relationship Id="rId9" Type="http://schemas.openxmlformats.org/officeDocument/2006/relationships/hyperlink" Target="https://www.tbray.org/ongoing/When/202x/2024/04/01/OSQ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ews.ycombinator.com/vote?id=40209153&amp;how=up&amp;goto=item%3Fid%3D4020726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news.ycombinator.com/user?id=dist-epoch" TargetMode="External"/><Relationship Id="rId5" Type="http://schemas.openxmlformats.org/officeDocument/2006/relationships/hyperlink" Target="https://news.ycombinator.com/user?id=throwaway4good" TargetMode="External"/><Relationship Id="rId4" Type="http://schemas.openxmlformats.org/officeDocument/2006/relationships/hyperlink" Target="https://news.ycombinator.com/user?id=lyu0728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https://www.army.mil/socialmedia/personal/</a:t>
            </a:r>
          </a:p>
        </p:txBody>
      </p:sp>
      <p:sp>
        <p:nvSpPr>
          <p:cNvPr id="4" name="Slide Number Placeholder 3"/>
          <p:cNvSpPr>
            <a:spLocks noGrp="1"/>
          </p:cNvSpPr>
          <p:nvPr>
            <p:ph type="sldNum" sz="quarter" idx="5"/>
          </p:nvPr>
        </p:nvSpPr>
        <p:spPr/>
        <p:txBody>
          <a:bodyPr/>
          <a:lstStyle/>
          <a:p>
            <a:fld id="{29ADB52C-E1A7-4BA1-BF07-E4F5410B65B8}" type="slidenum">
              <a:rPr lang="en-US" smtClean="0"/>
              <a:t>2</a:t>
            </a:fld>
            <a:endParaRPr lang="en-US" dirty="0"/>
          </a:p>
        </p:txBody>
      </p:sp>
    </p:spTree>
    <p:extLst>
      <p:ext uri="{BB962C8B-B14F-4D97-AF65-F5344CB8AC3E}">
        <p14:creationId xmlns:p14="http://schemas.microsoft.com/office/powerpoint/2010/main" val="377814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Reddit/Programming – The Role of IFUNC in the XZ Backdoor, Comment by </a:t>
            </a:r>
            <a:r>
              <a:rPr lang="en-US" dirty="0" err="1"/>
              <a:t>Sjepsa</a:t>
            </a:r>
            <a:endParaRPr lang="en-US" dirty="0"/>
          </a:p>
          <a:p>
            <a:pPr algn="l" rtl="0"/>
            <a:endParaRPr lang="en-US" dirty="0"/>
          </a:p>
          <a:p>
            <a:pPr algn="l" rtl="0"/>
            <a:endParaRPr lang="en-US" dirty="0"/>
          </a:p>
          <a:p>
            <a:pPr algn="l" rtl="0"/>
            <a:r>
              <a:rPr lang="en-US" dirty="0"/>
              <a:t>Remote Code Execution (Shell Script)</a:t>
            </a:r>
          </a:p>
          <a:p>
            <a:r>
              <a:rPr lang="en-US" dirty="0">
                <a:solidFill>
                  <a:srgbClr val="221F20"/>
                </a:solidFill>
                <a:effectLst/>
                <a:latin typeface="Arial" panose="020B0604020202020204" pitchFamily="34" charset="0"/>
                <a:cs typeface="Arial" panose="020B0604020202020204" pitchFamily="34" charset="0"/>
              </a:rPr>
              <a:t>IFUNC</a:t>
            </a:r>
          </a:p>
          <a:p>
            <a:r>
              <a:rPr lang="en-US" dirty="0">
                <a:solidFill>
                  <a:srgbClr val="221F20"/>
                </a:solidFill>
              </a:rPr>
              <a:t>ZGRINDZ</a:t>
            </a:r>
          </a:p>
          <a:p>
            <a:r>
              <a:rPr lang="en-US" dirty="0">
                <a:solidFill>
                  <a:srgbClr val="221F20"/>
                </a:solidFill>
              </a:rPr>
              <a:t>SSH</a:t>
            </a:r>
          </a:p>
          <a:p>
            <a:endParaRPr lang="en-US" dirty="0">
              <a:solidFill>
                <a:srgbClr val="221F20"/>
              </a:solidFill>
            </a:endParaRPr>
          </a:p>
          <a:p>
            <a:pPr algn="l" rtl="0"/>
            <a:r>
              <a:rPr lang="en-US" dirty="0"/>
              <a:t>X – Posting by Filippo </a:t>
            </a:r>
            <a:r>
              <a:rPr lang="en-US" dirty="0" err="1"/>
              <a:t>Valsorda</a:t>
            </a:r>
            <a:r>
              <a:rPr lang="en-US" dirty="0"/>
              <a:t>; Mar 30 2024; https://bsky.app/profile/filippo.abyssdomain.expert/post/3kowjkx2njy2b</a:t>
            </a:r>
          </a:p>
          <a:p>
            <a:pPr algn="l" rtl="0"/>
            <a:r>
              <a:rPr lang="en-US" dirty="0"/>
              <a:t>“Attacker put the payload into the test folder of the compression library and injected it upon build via some arcane build script”</a:t>
            </a:r>
          </a:p>
          <a:p>
            <a:pPr algn="l" rtl="0"/>
            <a:r>
              <a:rPr lang="en-US" dirty="0"/>
              <a:t>Hacker News, Comment by </a:t>
            </a:r>
            <a:r>
              <a:rPr lang="en-US" dirty="0" err="1"/>
              <a:t>Choeger</a:t>
            </a:r>
            <a:r>
              <a:rPr lang="en-US" dirty="0"/>
              <a:t>; https://news.ycombinator.com/item?id=39869068</a:t>
            </a:r>
          </a:p>
          <a:p>
            <a:endParaRPr lang="en-US" dirty="0">
              <a:solidFill>
                <a:srgbClr val="221F20"/>
              </a:solidFill>
            </a:endParaRPr>
          </a:p>
          <a:p>
            <a:pPr algn="l" rtl="0"/>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12</a:t>
            </a:fld>
            <a:endParaRPr lang="en-US" dirty="0"/>
          </a:p>
        </p:txBody>
      </p:sp>
    </p:spTree>
    <p:extLst>
      <p:ext uri="{BB962C8B-B14F-4D97-AF65-F5344CB8AC3E}">
        <p14:creationId xmlns:p14="http://schemas.microsoft.com/office/powerpoint/2010/main" val="378776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https://www.mail-archive.com/xz-devel@tukaani.org/msg00512.html</a:t>
            </a:r>
          </a:p>
          <a:p>
            <a:r>
              <a:rPr lang="en-US" dirty="0"/>
              <a:t>Timeline: https://research.swtch.com/xz-timeline</a:t>
            </a:r>
            <a:endParaRPr lang="en-US" dirty="0">
              <a:solidFill>
                <a:srgbClr val="221F20"/>
              </a:solidFill>
            </a:endParaRPr>
          </a:p>
          <a:p>
            <a:r>
              <a:rPr lang="en-US" dirty="0"/>
              <a:t>October 2021 Jia Tan [JiaT75] creates GitHub Account: https://github.com/JiaT75</a:t>
            </a: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13</a:t>
            </a:fld>
            <a:endParaRPr lang="en-US" dirty="0"/>
          </a:p>
        </p:txBody>
      </p:sp>
    </p:spTree>
    <p:extLst>
      <p:ext uri="{BB962C8B-B14F-4D97-AF65-F5344CB8AC3E}">
        <p14:creationId xmlns:p14="http://schemas.microsoft.com/office/powerpoint/2010/main" val="367509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https://www.mail-archive.com/xz-devel@tukaani.org/msg00562.html</a:t>
            </a:r>
          </a:p>
          <a:p>
            <a:r>
              <a:rPr lang="en-US" dirty="0"/>
              <a:t>Timeline https://research.swtch.com/xz-timeline</a:t>
            </a:r>
            <a:endParaRPr lang="en-US" dirty="0">
              <a:solidFill>
                <a:srgbClr val="221F20"/>
              </a:solidFill>
            </a:endParaRP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14</a:t>
            </a:fld>
            <a:endParaRPr lang="en-US" dirty="0"/>
          </a:p>
        </p:txBody>
      </p:sp>
    </p:spTree>
    <p:extLst>
      <p:ext uri="{BB962C8B-B14F-4D97-AF65-F5344CB8AC3E}">
        <p14:creationId xmlns:p14="http://schemas.microsoft.com/office/powerpoint/2010/main" val="125482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https://www.mail-archive.com/xz-devel@tukaani.org/msg00565.html</a:t>
            </a:r>
          </a:p>
          <a:p>
            <a:r>
              <a:rPr lang="en-US" dirty="0"/>
              <a:t>Timeline https://research.swtch.com/xz-timeline</a:t>
            </a:r>
            <a:endParaRPr lang="en-US" dirty="0">
              <a:solidFill>
                <a:srgbClr val="221F20"/>
              </a:solidFill>
            </a:endParaRP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15</a:t>
            </a:fld>
            <a:endParaRPr lang="en-US" dirty="0"/>
          </a:p>
        </p:txBody>
      </p:sp>
    </p:spTree>
    <p:extLst>
      <p:ext uri="{BB962C8B-B14F-4D97-AF65-F5344CB8AC3E}">
        <p14:creationId xmlns:p14="http://schemas.microsoft.com/office/powerpoint/2010/main" val="187314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https://www.mail-archive.com/xz-devel@tukaani.org/msg00567.html</a:t>
            </a:r>
          </a:p>
          <a:p>
            <a:r>
              <a:rPr lang="en-US" dirty="0"/>
              <a:t>Timeline https://research.swtch.com/xz-timeline</a:t>
            </a:r>
            <a:endParaRPr lang="en-US" dirty="0">
              <a:solidFill>
                <a:srgbClr val="221F20"/>
              </a:solidFill>
            </a:endParaRP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16</a:t>
            </a:fld>
            <a:endParaRPr lang="en-US" dirty="0"/>
          </a:p>
        </p:txBody>
      </p:sp>
    </p:spTree>
    <p:extLst>
      <p:ext uri="{BB962C8B-B14F-4D97-AF65-F5344CB8AC3E}">
        <p14:creationId xmlns:p14="http://schemas.microsoft.com/office/powerpoint/2010/main" val="155179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Verdana" panose="020B0604030504040204" pitchFamily="34" charset="0"/>
              </a:rPr>
              <a:t>https://github.com/tukaani-project/xz/commit/e93e13c8b3bec925c56e0c0b675d8000a0f7f754</a:t>
            </a:r>
          </a:p>
          <a:p>
            <a:endParaRPr lang="en-US" sz="1200" dirty="0">
              <a:solidFill>
                <a:srgbClr val="000000"/>
              </a:solidFill>
              <a:effectLst/>
              <a:latin typeface="Verdana" panose="020B0604030504040204" pitchFamily="34" charset="0"/>
            </a:endParaRPr>
          </a:p>
          <a:p>
            <a:r>
              <a:rPr lang="en-US" sz="1200" dirty="0">
                <a:solidFill>
                  <a:srgbClr val="000000"/>
                </a:solidFill>
                <a:effectLst/>
                <a:latin typeface="Verdana" panose="020B0604030504040204" pitchFamily="34" charset="0"/>
              </a:rPr>
              <a:t>No criminal actions taken so far by malicious actor</a:t>
            </a:r>
          </a:p>
          <a:p>
            <a:endParaRPr lang="en-US" dirty="0"/>
          </a:p>
          <a:p>
            <a:endParaRPr lang="en-US" dirty="0"/>
          </a:p>
          <a:p>
            <a:r>
              <a:rPr lang="en-US" b="0" i="0" dirty="0">
                <a:solidFill>
                  <a:srgbClr val="000000"/>
                </a:solidFill>
                <a:effectLst/>
                <a:highlight>
                  <a:srgbClr val="F6F6EF"/>
                </a:highlight>
                <a:latin typeface="Verdana" panose="020B0604030504040204" pitchFamily="34" charset="0"/>
              </a:rPr>
              <a:t>“[CISA investigating] They can subpoena Google to get IP addresses behind the emails, but it depends on whether and where a VPN was used if they'll get any further than that. If we will ever see a fully public report is anyone's guess.” (</a:t>
            </a:r>
            <a:r>
              <a:rPr lang="en-US" b="0" i="0" dirty="0" err="1">
                <a:solidFill>
                  <a:srgbClr val="000000"/>
                </a:solidFill>
                <a:effectLst/>
                <a:highlight>
                  <a:srgbClr val="F6F6EF"/>
                </a:highlight>
                <a:latin typeface="Verdana" panose="020B0604030504040204" pitchFamily="34" charset="0"/>
              </a:rPr>
              <a:t>rwmj</a:t>
            </a:r>
            <a:r>
              <a:rPr lang="en-US" b="0" i="0" dirty="0">
                <a:solidFill>
                  <a:srgbClr val="000000"/>
                </a:solidFill>
                <a:effectLst/>
                <a:highlight>
                  <a:srgbClr val="F6F6EF"/>
                </a:highlight>
                <a:latin typeface="Verdana" panose="020B0604030504040204" pitchFamily="34" charset="0"/>
              </a:rPr>
              <a:t> comment; https://news.ycombinator.com/item?id=40207261)</a:t>
            </a:r>
            <a:endParaRPr lang="en-US" dirty="0"/>
          </a:p>
          <a:p>
            <a:endParaRPr lang="en-US" dirty="0"/>
          </a:p>
          <a:p>
            <a:br>
              <a:rPr lang="en-US" sz="1800" u="none" strike="noStrike" dirty="0">
                <a:solidFill>
                  <a:srgbClr val="828282"/>
                </a:solidFill>
                <a:effectLst/>
                <a:latin typeface="Verdana" panose="020B0604030504040204" pitchFamily="34" charset="0"/>
                <a:hlinkClick r:id="rId3"/>
              </a:rPr>
            </a:b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If it's a state actor, it's not unreasonable to think they'd spin up their own </a:t>
            </a:r>
            <a:r>
              <a:rPr lang="en-US" sz="1800" dirty="0" err="1">
                <a:solidFill>
                  <a:srgbClr val="000000"/>
                </a:solidFill>
                <a:effectLst/>
                <a:latin typeface="Verdana" panose="020B0604030504040204" pitchFamily="34" charset="0"/>
              </a:rPr>
              <a:t>VPNAll</a:t>
            </a:r>
            <a:r>
              <a:rPr lang="en-US" sz="1800" dirty="0">
                <a:solidFill>
                  <a:srgbClr val="000000"/>
                </a:solidFill>
                <a:effectLst/>
                <a:latin typeface="Verdana" panose="020B0604030504040204" pitchFamily="34" charset="0"/>
              </a:rPr>
              <a:t> you need a Raspberry Pi and some public Wi-Fi network to create a jump point and hide among the 100s of devices going on and off that one public IP. With projects like </a:t>
            </a:r>
            <a:r>
              <a:rPr lang="en-US" sz="1800" dirty="0" err="1">
                <a:solidFill>
                  <a:srgbClr val="000000"/>
                </a:solidFill>
                <a:effectLst/>
                <a:latin typeface="Verdana" panose="020B0604030504040204" pitchFamily="34" charset="0"/>
              </a:rPr>
              <a:t>TailScale</a:t>
            </a:r>
            <a:r>
              <a:rPr lang="en-US" sz="1800" dirty="0">
                <a:solidFill>
                  <a:srgbClr val="000000"/>
                </a:solidFill>
                <a:effectLst/>
                <a:latin typeface="Verdana" panose="020B0604030504040204" pitchFamily="34" charset="0"/>
              </a:rPr>
              <a:t> you could set it up and plant it somewhere in a matter of hours” (</a:t>
            </a:r>
            <a:r>
              <a:rPr lang="en-US" sz="1800" u="none" strike="noStrike" dirty="0">
                <a:solidFill>
                  <a:srgbClr val="828282"/>
                </a:solidFill>
                <a:effectLst/>
                <a:latin typeface="Verdana" panose="020B0604030504040204" pitchFamily="34" charset="0"/>
                <a:hlinkClick r:id="rId3"/>
              </a:rPr>
              <a:t>yonatan8070</a:t>
            </a:r>
            <a:r>
              <a:rPr lang="en-US" sz="1800" u="none" strike="noStrike" dirty="0">
                <a:solidFill>
                  <a:srgbClr val="828282"/>
                </a:solidFill>
                <a:effectLst/>
                <a:latin typeface="Verdana" panose="020B0604030504040204" pitchFamily="34" charset="0"/>
              </a:rPr>
              <a:t> comment; https://news.ycombinator.com/item?id=40207261)</a:t>
            </a:r>
            <a:endParaRPr lang="en-US" sz="1800" dirty="0">
              <a:solidFill>
                <a:srgbClr val="000000"/>
              </a:solidFill>
              <a:effectLst/>
              <a:latin typeface="Verdana" panose="020B0604030504040204" pitchFamily="34" charset="0"/>
            </a:endParaRPr>
          </a:p>
          <a:p>
            <a:br>
              <a:rPr lang="en-US" sz="1800" dirty="0">
                <a:solidFill>
                  <a:srgbClr val="828282"/>
                </a:solidFill>
                <a:effectLst/>
                <a:latin typeface="Verdana" panose="020B0604030504040204" pitchFamily="34" charset="0"/>
              </a:rPr>
            </a:br>
            <a:r>
              <a:rPr lang="en-US" sz="1800" dirty="0">
                <a:solidFill>
                  <a:srgbClr val="828282"/>
                </a:solidFill>
                <a:effectLst/>
                <a:latin typeface="Verdana" panose="020B0604030504040204" pitchFamily="34" charset="0"/>
              </a:rPr>
              <a:t>“</a:t>
            </a:r>
            <a:r>
              <a:rPr lang="en-US" sz="1800" dirty="0">
                <a:solidFill>
                  <a:srgbClr val="000000"/>
                </a:solidFill>
                <a:effectLst/>
                <a:latin typeface="Verdana" panose="020B0604030504040204" pitchFamily="34" charset="0"/>
              </a:rPr>
              <a:t>If it is a state actor like China or North Korea, they own the gateways and firewalls and can ensure any traffic they do not want to be identified ever will be” (</a:t>
            </a:r>
            <a:r>
              <a:rPr lang="en-US" sz="1800" u="none" strike="noStrike" dirty="0" err="1">
                <a:solidFill>
                  <a:srgbClr val="828282"/>
                </a:solidFill>
                <a:effectLst/>
                <a:latin typeface="Verdana" panose="020B0604030504040204" pitchFamily="34" charset="0"/>
                <a:hlinkClick r:id="rId4"/>
              </a:rPr>
              <a:t>lrvick</a:t>
            </a:r>
            <a:r>
              <a:rPr lang="en-US" sz="1800" u="none" strike="noStrike" dirty="0">
                <a:solidFill>
                  <a:srgbClr val="828282"/>
                </a:solidFill>
                <a:effectLst/>
                <a:latin typeface="Verdana" panose="020B0604030504040204" pitchFamily="34" charset="0"/>
              </a:rPr>
              <a:t> comment; https://news.ycombinator.com/item?id=40207261)</a:t>
            </a:r>
          </a:p>
          <a:p>
            <a:endParaRPr lang="en-US" sz="1800" u="none" strike="noStrike" dirty="0">
              <a:solidFill>
                <a:srgbClr val="828282"/>
              </a:solidFill>
              <a:effectLst/>
              <a:latin typeface="Verdana" panose="020B0604030504040204" pitchFamily="34" charset="0"/>
            </a:endParaRPr>
          </a:p>
          <a:p>
            <a:r>
              <a:rPr lang="en-US" sz="4000" dirty="0"/>
              <a:t>Detect and replace XZ Utils versions 5.6.0 and 5.6.1</a:t>
            </a:r>
          </a:p>
          <a:p>
            <a:r>
              <a:rPr lang="en-US" sz="4000" dirty="0"/>
              <a:t>Maintain awareness of dependencies and associated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https://www.cisa.gov/news-events/alerts/2024/03/29/reported-supply-chain-compromise-affecting-xz-utils-data-compression-library-cve-2024-3094</a:t>
            </a:r>
          </a:p>
          <a:p>
            <a:br>
              <a:rPr lang="en-US" sz="1800" u="none" strike="noStrike" dirty="0">
                <a:solidFill>
                  <a:srgbClr val="828282"/>
                </a:solidFill>
                <a:effectLst/>
                <a:latin typeface="Verdana" panose="020B0604030504040204" pitchFamily="34" charset="0"/>
                <a:hlinkClick r:id="rId5"/>
              </a:rPr>
            </a:br>
            <a:r>
              <a:rPr lang="en-US" sz="1800" u="none" strike="noStrike" dirty="0">
                <a:solidFill>
                  <a:srgbClr val="828282"/>
                </a:solidFill>
                <a:effectLst/>
                <a:latin typeface="Verdana" panose="020B0604030504040204" pitchFamily="34" charset="0"/>
                <a:hlinkClick r:id="rId5"/>
              </a:rPr>
              <a:t>throwaway4good</a:t>
            </a:r>
            <a:r>
              <a:rPr lang="en-US" sz="1800" dirty="0">
                <a:solidFill>
                  <a:srgbClr val="828282"/>
                </a:solidFill>
                <a:effectLst/>
                <a:latin typeface="Verdana" panose="020B0604030504040204" pitchFamily="34" charset="0"/>
              </a:rPr>
              <a:t> </a:t>
            </a:r>
            <a:r>
              <a:rPr lang="en-US" sz="1800" u="none" strike="noStrike" dirty="0">
                <a:solidFill>
                  <a:srgbClr val="828282"/>
                </a:solidFill>
                <a:effectLst/>
                <a:latin typeface="Verdana" panose="020B0604030504040204" pitchFamily="34" charset="0"/>
              </a:rPr>
              <a:t>”</a:t>
            </a:r>
            <a:r>
              <a:rPr lang="en-US" sz="1800" dirty="0">
                <a:solidFill>
                  <a:srgbClr val="000000"/>
                </a:solidFill>
                <a:effectLst/>
                <a:latin typeface="Verdana" panose="020B0604030504040204" pitchFamily="34" charset="0"/>
              </a:rPr>
              <a:t>And from Microsoft / GitHub - who would have a lot additional information (logs, </a:t>
            </a:r>
            <a:r>
              <a:rPr lang="en-US" sz="1800" dirty="0" err="1">
                <a:solidFill>
                  <a:srgbClr val="000000"/>
                </a:solidFill>
                <a:effectLst/>
                <a:latin typeface="Verdana" panose="020B0604030504040204" pitchFamily="34" charset="0"/>
              </a:rPr>
              <a:t>ip-adresses</a:t>
            </a:r>
            <a:r>
              <a:rPr lang="en-US" sz="1800" dirty="0">
                <a:solidFill>
                  <a:srgbClr val="000000"/>
                </a:solidFill>
                <a:effectLst/>
                <a:latin typeface="Verdana" panose="020B0604030504040204" pitchFamily="34" charset="0"/>
              </a:rPr>
              <a:t>, use of two-factor auth etc.)? Have they made a </a:t>
            </a:r>
            <a:r>
              <a:rPr lang="en-US" sz="1800" dirty="0" err="1">
                <a:solidFill>
                  <a:srgbClr val="000000"/>
                </a:solidFill>
                <a:effectLst/>
                <a:latin typeface="Verdana" panose="020B0604030504040204" pitchFamily="34" charset="0"/>
              </a:rPr>
              <a:t>statement?Usually</a:t>
            </a:r>
            <a:r>
              <a:rPr lang="en-US" sz="1800" dirty="0">
                <a:solidFill>
                  <a:srgbClr val="000000"/>
                </a:solidFill>
                <a:effectLst/>
                <a:latin typeface="Verdana" panose="020B0604030504040204" pitchFamily="34" charset="0"/>
              </a:rPr>
              <a:t> Microsoft etc. don't hold back identifying "threat actors".</a:t>
            </a:r>
          </a:p>
          <a:p>
            <a:r>
              <a:rPr lang="en-US" sz="1800" dirty="0">
                <a:solidFill>
                  <a:srgbClr val="000000"/>
                </a:solidFill>
                <a:effectLst/>
                <a:latin typeface="Verdana" panose="020B0604030504040204" pitchFamily="34" charset="0"/>
              </a:rPr>
              <a:t>Is there a US police investigation ongoing that could ask Microsoft? The target of this attack has been US firms / persons so if they report it, I assume a US police investigation would be required. https://news.ycombinator.com/item?id=40207261</a:t>
            </a:r>
          </a:p>
          <a:p>
            <a:endParaRPr lang="en-US" sz="1800" dirty="0">
              <a:solidFill>
                <a:srgbClr val="000000"/>
              </a:solidFill>
              <a:effectLst/>
              <a:latin typeface="Verdana" panose="020B0604030504040204" pitchFamily="34" charset="0"/>
            </a:endParaRPr>
          </a:p>
          <a:p>
            <a:r>
              <a:rPr lang="en-US" sz="1800" u="none" strike="noStrike" dirty="0" err="1">
                <a:solidFill>
                  <a:srgbClr val="828282"/>
                </a:solidFill>
                <a:effectLst/>
                <a:latin typeface="Verdana" panose="020B0604030504040204" pitchFamily="34" charset="0"/>
                <a:hlinkClick r:id="rId6"/>
              </a:rPr>
              <a:t>chrizel</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Based on a HN comment from a couple of weeks ago, by analyzing the attackers IP addresses from IRC chat logins, it seems they used a VPN service. If you think about it, it makes sense to always use VPN when doing an operation like this. So I think the </a:t>
            </a:r>
            <a:r>
              <a:rPr lang="en-US" sz="1800" dirty="0" err="1">
                <a:solidFill>
                  <a:srgbClr val="000000"/>
                </a:solidFill>
                <a:effectLst/>
                <a:latin typeface="Verdana" panose="020B0604030504040204" pitchFamily="34" charset="0"/>
              </a:rPr>
              <a:t>ip</a:t>
            </a:r>
            <a:r>
              <a:rPr lang="en-US" sz="1800" dirty="0">
                <a:solidFill>
                  <a:srgbClr val="000000"/>
                </a:solidFill>
                <a:effectLst/>
                <a:latin typeface="Verdana" panose="020B0604030504040204" pitchFamily="34" charset="0"/>
              </a:rPr>
              <a:t> addresses won't be of much use. https://news.ycombinator.com/item?id=40207261</a:t>
            </a:r>
          </a:p>
          <a:p>
            <a:endParaRPr lang="en-US" sz="1800" dirty="0">
              <a:solidFill>
                <a:srgbClr val="000000"/>
              </a:solidFill>
              <a:effectLst/>
              <a:latin typeface="Verdana" panose="020B0604030504040204" pitchFamily="34" charset="0"/>
            </a:endParaRPr>
          </a:p>
          <a:p>
            <a:r>
              <a:rPr lang="en-US" sz="1800" u="none" strike="noStrike" dirty="0" err="1">
                <a:solidFill>
                  <a:srgbClr val="828282"/>
                </a:solidFill>
                <a:effectLst/>
                <a:latin typeface="Verdana" panose="020B0604030504040204" pitchFamily="34" charset="0"/>
                <a:hlinkClick r:id="rId7"/>
              </a:rPr>
              <a:t>heavyset_go</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Might be able to tell which VPN service they used and can then subpoena it. https://news.ycombinator.com/item?id=40207261</a:t>
            </a:r>
          </a:p>
          <a:p>
            <a:endParaRPr lang="en-US" sz="1800" dirty="0">
              <a:solidFill>
                <a:srgbClr val="000000"/>
              </a:solidFill>
              <a:effectLst/>
              <a:latin typeface="Verdana" panose="020B0604030504040204" pitchFamily="34" charset="0"/>
            </a:endParaRPr>
          </a:p>
          <a:p>
            <a:r>
              <a:rPr lang="en-US" sz="1800" u="none" strike="noStrike" dirty="0">
                <a:solidFill>
                  <a:srgbClr val="828282"/>
                </a:solidFill>
                <a:effectLst/>
                <a:latin typeface="Verdana" panose="020B0604030504040204" pitchFamily="34" charset="0"/>
                <a:hlinkClick r:id="rId8"/>
              </a:rPr>
              <a:t>gzer0</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Based on the sophistication we've seen, they probably used </a:t>
            </a:r>
            <a:r>
              <a:rPr lang="en-US" sz="1800" dirty="0" err="1">
                <a:solidFill>
                  <a:srgbClr val="000000"/>
                </a:solidFill>
                <a:effectLst/>
                <a:latin typeface="Verdana" panose="020B0604030504040204" pitchFamily="34" charset="0"/>
              </a:rPr>
              <a:t>Mullvad</a:t>
            </a:r>
            <a:r>
              <a:rPr lang="en-US" sz="1800" dirty="0">
                <a:solidFill>
                  <a:srgbClr val="000000"/>
                </a:solidFill>
                <a:effectLst/>
                <a:latin typeface="Verdana" panose="020B0604030504040204" pitchFamily="34" charset="0"/>
              </a:rPr>
              <a:t> for their VPN. In that case, a subpoena wouldn't turn up anything. https://news.ycombinator.com/item?id=40207261</a:t>
            </a:r>
          </a:p>
          <a:p>
            <a:endParaRPr lang="en-US" sz="1800" dirty="0">
              <a:solidFill>
                <a:srgbClr val="000000"/>
              </a:solidFill>
              <a:effectLst/>
              <a:latin typeface="Verdana" panose="020B0604030504040204" pitchFamily="34" charset="0"/>
            </a:endParaRPr>
          </a:p>
          <a:p>
            <a:r>
              <a:rPr lang="en-US" sz="1800" u="none" strike="noStrike" dirty="0" err="1">
                <a:solidFill>
                  <a:srgbClr val="828282"/>
                </a:solidFill>
                <a:effectLst/>
                <a:latin typeface="Verdana" panose="020B0604030504040204" pitchFamily="34" charset="0"/>
                <a:hlinkClick r:id="rId9"/>
              </a:rPr>
              <a:t>mtsr</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I don’t know if it’s been tried, but if not it would be in everyone’s interest to see what </a:t>
            </a:r>
            <a:r>
              <a:rPr lang="en-US" sz="1800" dirty="0" err="1">
                <a:solidFill>
                  <a:srgbClr val="000000"/>
                </a:solidFill>
                <a:effectLst/>
                <a:latin typeface="Verdana" panose="020B0604030504040204" pitchFamily="34" charset="0"/>
              </a:rPr>
              <a:t>Mullvad</a:t>
            </a:r>
            <a:r>
              <a:rPr lang="en-US" sz="1800" dirty="0">
                <a:solidFill>
                  <a:srgbClr val="000000"/>
                </a:solidFill>
                <a:effectLst/>
                <a:latin typeface="Verdana" panose="020B0604030504040204" pitchFamily="34" charset="0"/>
              </a:rPr>
              <a:t> will actually cough up. https://news.ycombinator.com/item?id=40207261</a:t>
            </a:r>
          </a:p>
          <a:p>
            <a:endParaRPr lang="en-US" sz="1800" dirty="0">
              <a:solidFill>
                <a:srgbClr val="000000"/>
              </a:solidFill>
              <a:effectLst/>
              <a:latin typeface="Verdana" panose="020B0604030504040204" pitchFamily="34" charset="0"/>
            </a:endParaRPr>
          </a:p>
          <a:p>
            <a:r>
              <a:rPr lang="en-US" sz="1800" u="none" strike="noStrike" dirty="0" err="1">
                <a:solidFill>
                  <a:srgbClr val="828282"/>
                </a:solidFill>
                <a:effectLst/>
                <a:latin typeface="Verdana" panose="020B0604030504040204" pitchFamily="34" charset="0"/>
                <a:hlinkClick r:id="rId10"/>
              </a:rPr>
              <a:t>trogdor</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I have seen </a:t>
            </a:r>
            <a:r>
              <a:rPr lang="en-US" sz="1800" dirty="0" err="1">
                <a:solidFill>
                  <a:srgbClr val="000000"/>
                </a:solidFill>
                <a:effectLst/>
                <a:latin typeface="Verdana" panose="020B0604030504040204" pitchFamily="34" charset="0"/>
              </a:rPr>
              <a:t>NordVPN’s</a:t>
            </a:r>
            <a:r>
              <a:rPr lang="en-US" sz="1800" dirty="0">
                <a:solidFill>
                  <a:srgbClr val="000000"/>
                </a:solidFill>
                <a:effectLst/>
                <a:latin typeface="Verdana" panose="020B0604030504040204" pitchFamily="34" charset="0"/>
              </a:rPr>
              <a:t> response to a subpoena. Their response was that they had no records connecting an IP address at a specific date/time to any particular person. https://news.ycombinator.com/item?id=40207261</a:t>
            </a:r>
          </a:p>
          <a:p>
            <a:endParaRPr lang="en-US" sz="1800" dirty="0">
              <a:solidFill>
                <a:srgbClr val="000000"/>
              </a:solidFill>
              <a:effectLst/>
              <a:latin typeface="Verdana" panose="020B0604030504040204" pitchFamily="34" charset="0"/>
            </a:endParaRPr>
          </a:p>
          <a:p>
            <a:r>
              <a:rPr lang="en-US" sz="1800" u="none" strike="noStrike" dirty="0" err="1">
                <a:solidFill>
                  <a:srgbClr val="828282"/>
                </a:solidFill>
                <a:effectLst/>
                <a:latin typeface="Verdana" panose="020B0604030504040204" pitchFamily="34" charset="0"/>
                <a:hlinkClick r:id="rId11"/>
              </a:rPr>
              <a:t>emayljames</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it would be the end of their business if they did, as they have a strict no retention policy. This would mean they are lying to all their customers, so it is not going to happen. https://news.ycombinator.com/item?id=40207261</a:t>
            </a:r>
          </a:p>
          <a:p>
            <a:endParaRPr lang="en-US" sz="1800" dirty="0">
              <a:solidFill>
                <a:srgbClr val="000000"/>
              </a:solidFill>
              <a:effectLst/>
              <a:latin typeface="Verdana" panose="020B0604030504040204" pitchFamily="34" charset="0"/>
            </a:endParaRPr>
          </a:p>
          <a:p>
            <a:endParaRPr lang="en-US" sz="1800" dirty="0">
              <a:solidFill>
                <a:srgbClr val="000000"/>
              </a:solidFill>
              <a:effectLst/>
              <a:latin typeface="Verdana" panose="020B0604030504040204" pitchFamily="34" charset="0"/>
            </a:endParaRPr>
          </a:p>
          <a:p>
            <a:pPr algn="l"/>
            <a:r>
              <a:rPr lang="en-US" sz="2800" b="0" i="0" dirty="0" err="1">
                <a:solidFill>
                  <a:srgbClr val="202124"/>
                </a:solidFill>
                <a:effectLst/>
                <a:highlight>
                  <a:srgbClr val="FFFFFF"/>
                </a:highlight>
                <a:latin typeface="Google Sans"/>
              </a:rPr>
              <a:t>Mullvad</a:t>
            </a:r>
            <a:r>
              <a:rPr lang="en-US" sz="2800" b="0" i="0" dirty="0">
                <a:solidFill>
                  <a:srgbClr val="202124"/>
                </a:solidFill>
                <a:effectLst/>
                <a:highlight>
                  <a:srgbClr val="FFFFFF"/>
                </a:highlight>
                <a:latin typeface="Google Sans"/>
              </a:rPr>
              <a:t> boasts a </a:t>
            </a:r>
            <a:r>
              <a:rPr lang="en-US" sz="2800" b="0" i="0" dirty="0">
                <a:solidFill>
                  <a:srgbClr val="040C28"/>
                </a:solidFill>
                <a:effectLst/>
                <a:highlight>
                  <a:srgbClr val="FFFFFF"/>
                </a:highlight>
                <a:latin typeface="Google Sans"/>
              </a:rPr>
              <a:t>strict no-logs policy</a:t>
            </a:r>
            <a:r>
              <a:rPr lang="en-US" sz="2800" b="0" i="0" dirty="0">
                <a:solidFill>
                  <a:srgbClr val="202124"/>
                </a:solidFill>
                <a:effectLst/>
                <a:highlight>
                  <a:srgbClr val="FFFFFF"/>
                </a:highlight>
                <a:latin typeface="Google Sans"/>
              </a:rPr>
              <a:t> that's been </a:t>
            </a:r>
            <a:r>
              <a:rPr lang="en-US" sz="2800" b="0" i="0" dirty="0" err="1">
                <a:solidFill>
                  <a:srgbClr val="202124"/>
                </a:solidFill>
                <a:effectLst/>
                <a:highlight>
                  <a:srgbClr val="FFFFFF"/>
                </a:highlight>
                <a:latin typeface="Google Sans"/>
              </a:rPr>
              <a:t>auditedThe</a:t>
            </a:r>
            <a:r>
              <a:rPr lang="en-US" sz="2800" b="0" i="0" dirty="0">
                <a:solidFill>
                  <a:srgbClr val="202124"/>
                </a:solidFill>
                <a:effectLst/>
                <a:highlight>
                  <a:srgbClr val="FFFFFF"/>
                </a:highlight>
                <a:latin typeface="Google Sans"/>
              </a:rPr>
              <a:t> audit focused on the security of </a:t>
            </a:r>
            <a:r>
              <a:rPr lang="en-US" sz="2800" b="0" i="0" dirty="0" err="1">
                <a:solidFill>
                  <a:srgbClr val="202124"/>
                </a:solidFill>
                <a:effectLst/>
                <a:highlight>
                  <a:srgbClr val="FFFFFF"/>
                </a:highlight>
                <a:latin typeface="Google Sans"/>
              </a:rPr>
              <a:t>Mullvad's</a:t>
            </a:r>
            <a:r>
              <a:rPr lang="en-US" sz="2800" b="0" i="0" dirty="0">
                <a:solidFill>
                  <a:srgbClr val="202124"/>
                </a:solidFill>
                <a:effectLst/>
                <a:highlight>
                  <a:srgbClr val="FFFFFF"/>
                </a:highlight>
                <a:latin typeface="Google Sans"/>
              </a:rPr>
              <a:t> server infrastructure and its no-logging policy, finding that “significant effort had been put into preserving VPN clients privacy” and “found no logging of user activity data” during the </a:t>
            </a:r>
            <a:r>
              <a:rPr lang="en-US" sz="2800" b="0" i="0" dirty="0" err="1">
                <a:solidFill>
                  <a:srgbClr val="202124"/>
                </a:solidFill>
                <a:effectLst/>
                <a:highlight>
                  <a:srgbClr val="FFFFFF"/>
                </a:highlight>
                <a:latin typeface="Google Sans"/>
              </a:rPr>
              <a:t>audit.May</a:t>
            </a:r>
            <a:r>
              <a:rPr lang="en-US" sz="2800" b="0" i="0" dirty="0">
                <a:solidFill>
                  <a:srgbClr val="202124"/>
                </a:solidFill>
                <a:effectLst/>
                <a:highlight>
                  <a:srgbClr val="FFFFFF"/>
                </a:highlight>
                <a:latin typeface="Google Sans"/>
              </a:rPr>
              <a:t> 29, 2024</a:t>
            </a:r>
            <a:r>
              <a:rPr lang="en-US" sz="2800" b="0" i="0" u="none" strike="noStrike" dirty="0">
                <a:solidFill>
                  <a:srgbClr val="202124"/>
                </a:solidFill>
                <a:effectLst/>
                <a:highlight>
                  <a:srgbClr val="FFFFFF"/>
                </a:highlight>
                <a:latin typeface="Roboto"/>
              </a:rPr>
              <a:t> </a:t>
            </a:r>
            <a:r>
              <a:rPr lang="en-US" sz="2800" b="0" i="0" u="none" strike="noStrike" dirty="0" err="1">
                <a:solidFill>
                  <a:srgbClr val="202124"/>
                </a:solidFill>
                <a:effectLst/>
                <a:highlight>
                  <a:srgbClr val="FFFFFF"/>
                </a:highlight>
                <a:latin typeface="Roboto"/>
                <a:hlinkClick r:id="rId12"/>
              </a:rPr>
              <a:t>Mullvad</a:t>
            </a:r>
            <a:r>
              <a:rPr lang="en-US" sz="2800" b="0" i="0" u="none" strike="noStrike" dirty="0">
                <a:solidFill>
                  <a:srgbClr val="202124"/>
                </a:solidFill>
                <a:effectLst/>
                <a:highlight>
                  <a:srgbClr val="FFFFFF"/>
                </a:highlight>
                <a:latin typeface="Roboto"/>
                <a:hlinkClick r:id="rId12"/>
              </a:rPr>
              <a:t> VPN Review 2024: A Budget-Friendly VPN That Pairs ...</a:t>
            </a:r>
          </a:p>
          <a:p>
            <a:endParaRPr lang="en-US" sz="1800" dirty="0">
              <a:solidFill>
                <a:srgbClr val="000000"/>
              </a:solidFill>
              <a:effectLst/>
              <a:latin typeface="Verdana" panose="020B0604030504040204" pitchFamily="34" charset="0"/>
            </a:endParaRPr>
          </a:p>
          <a:p>
            <a:pPr algn="l"/>
            <a:r>
              <a:rPr lang="en-US" sz="2800" b="0" i="0" dirty="0" err="1">
                <a:solidFill>
                  <a:srgbClr val="040C28"/>
                </a:solidFill>
                <a:effectLst/>
                <a:highlight>
                  <a:srgbClr val="FFFFFF"/>
                </a:highlight>
                <a:latin typeface="Google Sans"/>
              </a:rPr>
              <a:t>NordVPN</a:t>
            </a:r>
            <a:r>
              <a:rPr lang="en-US" sz="2800" b="0" i="0" dirty="0">
                <a:solidFill>
                  <a:srgbClr val="040C28"/>
                </a:solidFill>
                <a:effectLst/>
                <a:highlight>
                  <a:srgbClr val="FFFFFF"/>
                </a:highlight>
                <a:latin typeface="Google Sans"/>
              </a:rPr>
              <a:t> doesn't collect, sell, or track your browsing data – ever</a:t>
            </a:r>
            <a:r>
              <a:rPr lang="en-US" sz="2800" b="0" i="0" dirty="0">
                <a:solidFill>
                  <a:srgbClr val="202124"/>
                </a:solidFill>
                <a:effectLst/>
                <a:highlight>
                  <a:srgbClr val="FFFFFF"/>
                </a:highlight>
                <a:latin typeface="Google Sans"/>
              </a:rPr>
              <a:t>. Reclaim your online privacy and security without worrying about snoopers.</a:t>
            </a:r>
            <a:r>
              <a:rPr lang="en-US" sz="2800" b="0" i="0" u="none" strike="noStrike" dirty="0">
                <a:solidFill>
                  <a:srgbClr val="202124"/>
                </a:solidFill>
                <a:effectLst/>
                <a:highlight>
                  <a:srgbClr val="FFFFFF"/>
                </a:highlight>
                <a:latin typeface="Roboto"/>
              </a:rPr>
              <a:t> </a:t>
            </a:r>
            <a:r>
              <a:rPr lang="en-US" sz="2800" b="0" i="0" u="none" strike="noStrike" dirty="0">
                <a:solidFill>
                  <a:srgbClr val="202124"/>
                </a:solidFill>
                <a:effectLst/>
                <a:highlight>
                  <a:srgbClr val="FFFFFF"/>
                </a:highlight>
                <a:latin typeface="Roboto"/>
                <a:hlinkClick r:id="rId13"/>
              </a:rPr>
              <a:t>VPN security: Are VPNs safe and secure? - </a:t>
            </a:r>
            <a:r>
              <a:rPr lang="en-US" sz="2800" b="0" i="0" u="none" strike="noStrike" dirty="0" err="1">
                <a:solidFill>
                  <a:srgbClr val="202124"/>
                </a:solidFill>
                <a:effectLst/>
                <a:highlight>
                  <a:srgbClr val="FFFFFF"/>
                </a:highlight>
                <a:latin typeface="Roboto"/>
                <a:hlinkClick r:id="rId13"/>
              </a:rPr>
              <a:t>NordVPN</a:t>
            </a:r>
            <a:endParaRPr lang="en-US" sz="2800" b="0" i="0" u="none" strike="noStrike" dirty="0">
              <a:solidFill>
                <a:srgbClr val="202124"/>
              </a:solidFill>
              <a:effectLst/>
              <a:highlight>
                <a:srgbClr val="FFFFFF"/>
              </a:highlight>
              <a:latin typeface="Roboto"/>
              <a:hlinkClick r:id="rId13"/>
            </a:endParaRPr>
          </a:p>
          <a:p>
            <a:endParaRPr lang="en-US" sz="180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17</a:t>
            </a:fld>
            <a:endParaRPr lang="en-US" dirty="0"/>
          </a:p>
        </p:txBody>
      </p:sp>
    </p:spTree>
    <p:extLst>
      <p:ext uri="{BB962C8B-B14F-4D97-AF65-F5344CB8AC3E}">
        <p14:creationId xmlns:p14="http://schemas.microsoft.com/office/powerpoint/2010/main" val="106837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https://github.com/JiaT75</a:t>
            </a:r>
          </a:p>
          <a:p>
            <a:endParaRPr lang="en-US" dirty="0"/>
          </a:p>
          <a:p>
            <a:r>
              <a:rPr lang="en-US" dirty="0"/>
              <a:t>Characteristics</a:t>
            </a:r>
          </a:p>
          <a:p>
            <a:r>
              <a:rPr lang="en-US" dirty="0"/>
              <a:t>-Jia Tan disappeared once backdoor is discovered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1F20"/>
                </a:solidFill>
              </a:rPr>
              <a:t>Low Probability of Backdoor Detection Prior to Attack </a:t>
            </a:r>
          </a:p>
          <a:p>
            <a:endParaRPr lang="en-US" dirty="0"/>
          </a:p>
          <a:p>
            <a:r>
              <a:rPr lang="en-US" dirty="0">
                <a:solidFill>
                  <a:srgbClr val="221F20"/>
                </a:solidFill>
                <a:effectLst/>
                <a:latin typeface="Arial" panose="020B0604020202020204" pitchFamily="34" charset="0"/>
                <a:cs typeface="Arial" panose="020B0604020202020204" pitchFamily="34" charset="0"/>
              </a:rPr>
              <a:t>Threat Actors Characteristics (</a:t>
            </a:r>
            <a:r>
              <a:rPr lang="en-US" dirty="0">
                <a:solidFill>
                  <a:srgbClr val="221F20"/>
                </a:solidFill>
              </a:rPr>
              <a:t>Patient; Seemingly helpful and collaborative)</a:t>
            </a:r>
          </a:p>
          <a:p>
            <a:endParaRPr lang="en-US" dirty="0">
              <a:solidFill>
                <a:srgbClr val="221F20"/>
              </a:solidFill>
            </a:endParaRPr>
          </a:p>
          <a:p>
            <a:r>
              <a:rPr lang="en-US" dirty="0"/>
              <a:t>Targets </a:t>
            </a:r>
          </a:p>
          <a:p>
            <a:r>
              <a:rPr lang="en-US" dirty="0"/>
              <a:t>-Potentially all </a:t>
            </a:r>
            <a:r>
              <a:rPr lang="en-US" dirty="0" err="1">
                <a:solidFill>
                  <a:srgbClr val="221F20"/>
                </a:solidFill>
                <a:effectLst/>
                <a:latin typeface="Arial" panose="020B0604020202020204" pitchFamily="34" charset="0"/>
                <a:cs typeface="Arial" panose="020B0604020202020204" pitchFamily="34" charset="0"/>
              </a:rPr>
              <a:t>Redhat</a:t>
            </a:r>
            <a:r>
              <a:rPr lang="en-US" dirty="0">
                <a:solidFill>
                  <a:srgbClr val="221F20"/>
                </a:solidFill>
                <a:effectLst/>
                <a:latin typeface="Arial" panose="020B0604020202020204" pitchFamily="34" charset="0"/>
                <a:cs typeface="Arial" panose="020B0604020202020204" pitchFamily="34" charset="0"/>
              </a:rPr>
              <a:t> Package Manager and Debian Distributions (</a:t>
            </a:r>
            <a:r>
              <a:rPr lang="en-US" dirty="0">
                <a:solidFill>
                  <a:srgbClr val="221F20"/>
                </a:solidFill>
              </a:rPr>
              <a:t>All put </a:t>
            </a:r>
            <a:r>
              <a:rPr lang="en-US" dirty="0" err="1">
                <a:solidFill>
                  <a:srgbClr val="221F20"/>
                </a:solidFill>
              </a:rPr>
              <a:t>sshd</a:t>
            </a:r>
            <a:r>
              <a:rPr lang="en-US" dirty="0">
                <a:solidFill>
                  <a:srgbClr val="221F20"/>
                </a:solidFill>
              </a:rPr>
              <a:t> in /</a:t>
            </a:r>
            <a:r>
              <a:rPr lang="en-US" dirty="0" err="1">
                <a:solidFill>
                  <a:srgbClr val="221F20"/>
                </a:solidFill>
              </a:rPr>
              <a:t>usr</a:t>
            </a:r>
            <a:r>
              <a:rPr lang="en-US" dirty="0">
                <a:solidFill>
                  <a:srgbClr val="221F20"/>
                </a:solidFill>
              </a:rPr>
              <a:t>/</a:t>
            </a:r>
            <a:r>
              <a:rPr lang="en-US" dirty="0" err="1">
                <a:solidFill>
                  <a:srgbClr val="221F20"/>
                </a:solidFill>
              </a:rPr>
              <a:t>sbin</a:t>
            </a:r>
            <a:r>
              <a:rPr lang="en-US" dirty="0">
                <a:solidFill>
                  <a:srgbClr val="221F2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Hacker News; Comment by </a:t>
            </a:r>
            <a:r>
              <a:rPr lang="en-US" dirty="0" err="1"/>
              <a:t>AshamedCaptain</a:t>
            </a:r>
            <a:r>
              <a:rPr lang="en-US" dirty="0"/>
              <a:t>;  https://news.ycombinator.com/item?id=39869068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t>
            </a:r>
            <a:r>
              <a:rPr lang="en-US" dirty="0" err="1"/>
              <a:t>xz</a:t>
            </a:r>
            <a:r>
              <a:rPr lang="en-US" dirty="0"/>
              <a:t> is a very good target. It seems a lot of care went into selecting it. Consider:* It is extremely critical. Used at multiple places in the boot process, with root or kernel mode* Nevertheless an unnoticeable dependency. Nobody thought about its security implications* Stable and trustworthy for years (decades?)* Managed mostly by 1 person* That person was more than average vulnerable for pressure, but not in a very visible way. (</a:t>
            </a:r>
            <a:r>
              <a:rPr lang="en-US" dirty="0" err="1"/>
              <a:t>hyperman</a:t>
            </a:r>
            <a:r>
              <a:rPr lang="en-US" dirty="0"/>
              <a:t> comment; https://news.ycombinator.com/item?id=40207261)</a:t>
            </a:r>
          </a:p>
          <a:p>
            <a:endParaRPr lang="en-US" dirty="0">
              <a:solidFill>
                <a:srgbClr val="221F20"/>
              </a:solidFill>
              <a:effectLst/>
              <a:latin typeface="Arial" panose="020B0604020202020204" pitchFamily="34" charset="0"/>
              <a:cs typeface="Arial" panose="020B0604020202020204" pitchFamily="34" charset="0"/>
            </a:endParaRPr>
          </a:p>
          <a:p>
            <a:r>
              <a:rPr lang="en-US" dirty="0">
                <a:solidFill>
                  <a:srgbClr val="221F20"/>
                </a:solidFill>
                <a:effectLst/>
                <a:latin typeface="Arial" panose="020B0604020202020204" pitchFamily="34" charset="0"/>
                <a:cs typeface="Arial" panose="020B0604020202020204" pitchFamily="34" charset="0"/>
              </a:rPr>
              <a:t>Remote Code Execution</a:t>
            </a:r>
          </a:p>
          <a:p>
            <a:r>
              <a:rPr lang="en-US" dirty="0">
                <a:solidFill>
                  <a:srgbClr val="221F20"/>
                </a:solidFill>
              </a:rPr>
              <a:t>Gated/</a:t>
            </a:r>
            <a:r>
              <a:rPr lang="en-US" dirty="0" err="1">
                <a:solidFill>
                  <a:srgbClr val="221F20"/>
                </a:solidFill>
              </a:rPr>
              <a:t>Unreplayable</a:t>
            </a:r>
            <a:endParaRPr lang="en-US" dirty="0">
              <a:solidFill>
                <a:srgbClr val="221F20"/>
              </a:solidFill>
            </a:endParaRPr>
          </a:p>
          <a:p>
            <a:r>
              <a:rPr lang="en-US" dirty="0">
                <a:solidFill>
                  <a:srgbClr val="221F20"/>
                </a:solidFill>
              </a:rPr>
              <a:t>SSH</a:t>
            </a:r>
          </a:p>
          <a:p>
            <a:pPr algn="l" rtl="0"/>
            <a:r>
              <a:rPr lang="en-US" dirty="0"/>
              <a:t>X – Posting by Filippo </a:t>
            </a:r>
            <a:r>
              <a:rPr lang="en-US" dirty="0" err="1"/>
              <a:t>Valsorda</a:t>
            </a:r>
            <a:r>
              <a:rPr lang="en-US" dirty="0"/>
              <a:t>; Mar 30 2024; https://bsky.app/profile/filippo.abyssdomain.expert/post/3kowjkx2njy2b</a:t>
            </a:r>
          </a:p>
          <a:p>
            <a:pPr algn="l" rtl="0"/>
            <a:r>
              <a:rPr lang="en-US" dirty="0"/>
              <a:t>“Attacker put the payload into the test folder of the compression library and injected it upon build via some arcane build script”</a:t>
            </a:r>
          </a:p>
          <a:p>
            <a:pPr algn="l" rtl="0"/>
            <a:r>
              <a:rPr lang="en-US" dirty="0"/>
              <a:t>Hacker News, Comment by </a:t>
            </a:r>
            <a:r>
              <a:rPr lang="en-US" dirty="0" err="1"/>
              <a:t>Choeger</a:t>
            </a:r>
            <a:r>
              <a:rPr lang="en-US" dirty="0"/>
              <a:t>; https://news.ycombinator.com/item?id=39869068</a:t>
            </a:r>
          </a:p>
          <a:p>
            <a:pPr algn="l" rtl="0"/>
            <a:endParaRPr lang="en-US" dirty="0"/>
          </a:p>
          <a:p>
            <a:pPr algn="l" rtl="0"/>
            <a:r>
              <a:rPr lang="en-US" dirty="0"/>
              <a:t>“</a:t>
            </a:r>
            <a:r>
              <a:rPr lang="en-US" b="0" i="0" dirty="0">
                <a:solidFill>
                  <a:srgbClr val="000000"/>
                </a:solidFill>
                <a:effectLst/>
                <a:highlight>
                  <a:srgbClr val="F6F6EF"/>
                </a:highlight>
                <a:latin typeface="Verdana" panose="020B0604030504040204" pitchFamily="34" charset="0"/>
              </a:rPr>
              <a:t>Probably worth considering here - if this was a state-sponsored attack, it's entirely possible (and exactly what I would do if I was running such a program) that there is one person or department actually writing the code and list messages </a:t>
            </a:r>
            <a:r>
              <a:rPr lang="en-US" b="0" i="0" dirty="0" err="1">
                <a:solidFill>
                  <a:srgbClr val="000000"/>
                </a:solidFill>
                <a:effectLst/>
                <a:highlight>
                  <a:srgbClr val="F6F6EF"/>
                </a:highlight>
                <a:latin typeface="Verdana" panose="020B0604030504040204" pitchFamily="34" charset="0"/>
              </a:rPr>
              <a:t>etc</a:t>
            </a:r>
            <a:r>
              <a:rPr lang="en-US" b="0" i="0" dirty="0">
                <a:solidFill>
                  <a:srgbClr val="000000"/>
                </a:solidFill>
                <a:effectLst/>
                <a:highlight>
                  <a:srgbClr val="F6F6EF"/>
                </a:highlight>
                <a:latin typeface="Verdana" panose="020B0604030504040204" pitchFamily="34" charset="0"/>
              </a:rPr>
              <a:t>, and another person or team who sits between that department and the internet and whose entire job is to ensure that everything that comes out from the development team takes place at actual times and with timestamps that are consistent with whatever story they're using for the project. Possibly even once in a while intentionally inserting a "mistake" to hint to investigators that the person's real location is another chosen place, which is also different from the real place where the project is being run.” </a:t>
            </a:r>
            <a:r>
              <a:rPr lang="en-US" b="0" i="0" dirty="0" err="1">
                <a:solidFill>
                  <a:srgbClr val="000000"/>
                </a:solidFill>
                <a:effectLst/>
                <a:highlight>
                  <a:srgbClr val="F6F6EF"/>
                </a:highlight>
                <a:latin typeface="Verdana" panose="020B0604030504040204" pitchFamily="34" charset="0"/>
              </a:rPr>
              <a:t>ufmace</a:t>
            </a:r>
            <a:r>
              <a:rPr lang="en-US" b="0" i="0" dirty="0">
                <a:solidFill>
                  <a:srgbClr val="000000"/>
                </a:solidFill>
                <a:effectLst/>
                <a:highlight>
                  <a:srgbClr val="F6F6EF"/>
                </a:highlight>
                <a:latin typeface="Verdana" panose="020B0604030504040204" pitchFamily="34" charset="0"/>
              </a:rPr>
              <a:t>  https://news.ycombinator.com/item?id=39889286</a:t>
            </a:r>
          </a:p>
          <a:p>
            <a:pPr algn="l" rtl="0"/>
            <a:endParaRPr lang="en-US" b="0" i="0" dirty="0">
              <a:solidFill>
                <a:srgbClr val="000000"/>
              </a:solidFill>
              <a:effectLst/>
              <a:highlight>
                <a:srgbClr val="F6F6EF"/>
              </a:highlight>
              <a:latin typeface="Verdana" panose="020B0604030504040204" pitchFamily="34" charset="0"/>
            </a:endParaRPr>
          </a:p>
          <a:p>
            <a:pPr algn="l" rtl="0"/>
            <a:endParaRPr lang="en-US" b="0" i="0" dirty="0">
              <a:solidFill>
                <a:srgbClr val="000000"/>
              </a:solidFill>
              <a:effectLst/>
              <a:highlight>
                <a:srgbClr val="F6F6EF"/>
              </a:highlight>
              <a:latin typeface="Verdana" panose="020B0604030504040204" pitchFamily="34" charset="0"/>
            </a:endParaRPr>
          </a:p>
          <a:p>
            <a:pPr algn="l" rtl="0"/>
            <a:endParaRPr lang="en-US" b="0" i="0" dirty="0">
              <a:solidFill>
                <a:srgbClr val="000000"/>
              </a:solidFill>
              <a:effectLst/>
              <a:highlight>
                <a:srgbClr val="F6F6EF"/>
              </a:highlight>
              <a:latin typeface="Verdana" panose="020B0604030504040204" pitchFamily="34" charset="0"/>
            </a:endParaRPr>
          </a:p>
          <a:p>
            <a:pPr algn="l" rtl="0"/>
            <a:endParaRPr lang="en-US" dirty="0"/>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ndParaRPr>
          </a:p>
          <a:p>
            <a:endParaRPr lang="en-US" dirty="0">
              <a:solidFill>
                <a:srgbClr val="221F20"/>
              </a:solidFill>
            </a:endParaRP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18</a:t>
            </a:fld>
            <a:endParaRPr lang="en-US" dirty="0"/>
          </a:p>
        </p:txBody>
      </p:sp>
    </p:spTree>
    <p:extLst>
      <p:ext uri="{BB962C8B-B14F-4D97-AF65-F5344CB8AC3E}">
        <p14:creationId xmlns:p14="http://schemas.microsoft.com/office/powerpoint/2010/main" val="28697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https://github.com/JiaT75</a:t>
            </a:r>
            <a:endParaRPr lang="en-US" sz="1800" dirty="0">
              <a:solidFill>
                <a:srgbClr val="828282"/>
              </a:solidFill>
              <a:effectLst/>
              <a:latin typeface="Verdana" panose="020B0604030504040204" pitchFamily="34" charset="0"/>
            </a:endParaRPr>
          </a:p>
          <a:p>
            <a:br>
              <a:rPr lang="en-US" sz="1800" dirty="0">
                <a:solidFill>
                  <a:srgbClr val="828282"/>
                </a:solidFill>
                <a:effectLst/>
                <a:latin typeface="Verdana" panose="020B0604030504040204" pitchFamily="34" charset="0"/>
              </a:rPr>
            </a:br>
            <a:r>
              <a:rPr lang="en-US" sz="1800" dirty="0">
                <a:solidFill>
                  <a:srgbClr val="828282"/>
                </a:solidFill>
                <a:effectLst/>
                <a:latin typeface="Verdana" panose="020B0604030504040204" pitchFamily="34" charset="0"/>
              </a:rPr>
              <a:t>“</a:t>
            </a:r>
            <a:r>
              <a:rPr lang="en-US" sz="1800" dirty="0">
                <a:solidFill>
                  <a:srgbClr val="000000"/>
                </a:solidFill>
                <a:effectLst/>
                <a:latin typeface="Verdana" panose="020B0604030504040204" pitchFamily="34" charset="0"/>
              </a:rPr>
              <a:t>Nothing but speculation so far based on the times they were active. No real signatures left behind. All we know is they were active during business hours of the UTC+1/3 </a:t>
            </a:r>
            <a:r>
              <a:rPr lang="en-US" sz="1800" dirty="0" err="1">
                <a:solidFill>
                  <a:srgbClr val="000000"/>
                </a:solidFill>
                <a:effectLst/>
                <a:latin typeface="Verdana" panose="020B0604030504040204" pitchFamily="34" charset="0"/>
              </a:rPr>
              <a:t>timezones</a:t>
            </a:r>
            <a:r>
              <a:rPr lang="en-US" sz="1800" dirty="0">
                <a:solidFill>
                  <a:srgbClr val="000000"/>
                </a:solidFill>
                <a:effectLst/>
                <a:latin typeface="Verdana" panose="020B0604030504040204" pitchFamily="34" charset="0"/>
              </a:rPr>
              <a:t>. They used a </a:t>
            </a:r>
            <a:r>
              <a:rPr lang="en-US" sz="1800" dirty="0" err="1">
                <a:solidFill>
                  <a:srgbClr val="000000"/>
                </a:solidFill>
                <a:effectLst/>
                <a:latin typeface="Verdana" panose="020B0604030504040204" pitchFamily="34" charset="0"/>
              </a:rPr>
              <a:t>chinese</a:t>
            </a:r>
            <a:r>
              <a:rPr lang="en-US" sz="1800" dirty="0">
                <a:solidFill>
                  <a:srgbClr val="000000"/>
                </a:solidFill>
                <a:effectLst/>
                <a:latin typeface="Verdana" panose="020B0604030504040204" pitchFamily="34" charset="0"/>
              </a:rPr>
              <a:t> sounding name as one of their front figures, the one who made most of the commits of malicious code. They wrote </a:t>
            </a:r>
            <a:r>
              <a:rPr lang="en-US" sz="1800" dirty="0" err="1">
                <a:solidFill>
                  <a:srgbClr val="000000"/>
                </a:solidFill>
                <a:effectLst/>
                <a:latin typeface="Verdana" panose="020B0604030504040204" pitchFamily="34" charset="0"/>
              </a:rPr>
              <a:t>english</a:t>
            </a:r>
            <a:r>
              <a:rPr lang="en-US" sz="1800" dirty="0">
                <a:solidFill>
                  <a:srgbClr val="000000"/>
                </a:solidFill>
                <a:effectLst/>
                <a:latin typeface="Verdana" panose="020B0604030504040204" pitchFamily="34" charset="0"/>
              </a:rPr>
              <a:t> messages that some people claim appear to be a Russian trying to write in English. But that last argument is pretty weak as they could have just masked their origin using Google translate, or even ChatGPT. One of the biggest clues is actually one little commit that they let slip with a middle name to the </a:t>
            </a:r>
            <a:r>
              <a:rPr lang="en-US" sz="1800" dirty="0" err="1">
                <a:solidFill>
                  <a:srgbClr val="000000"/>
                </a:solidFill>
                <a:effectLst/>
                <a:latin typeface="Verdana" panose="020B0604030504040204" pitchFamily="34" charset="0"/>
              </a:rPr>
              <a:t>chinese</a:t>
            </a:r>
            <a:r>
              <a:rPr lang="en-US" sz="1800" dirty="0">
                <a:solidFill>
                  <a:srgbClr val="000000"/>
                </a:solidFill>
                <a:effectLst/>
                <a:latin typeface="Verdana" panose="020B0604030504040204" pitchFamily="34" charset="0"/>
              </a:rPr>
              <a:t> persona. And some people claim the names don't match up with different </a:t>
            </a:r>
            <a:r>
              <a:rPr lang="en-US" sz="1800" dirty="0" err="1">
                <a:solidFill>
                  <a:srgbClr val="000000"/>
                </a:solidFill>
                <a:effectLst/>
                <a:latin typeface="Verdana" panose="020B0604030504040204" pitchFamily="34" charset="0"/>
              </a:rPr>
              <a:t>chinese</a:t>
            </a:r>
            <a:r>
              <a:rPr lang="en-US" sz="1800" dirty="0">
                <a:solidFill>
                  <a:srgbClr val="000000"/>
                </a:solidFill>
                <a:effectLst/>
                <a:latin typeface="Verdana" panose="020B0604030504040204" pitchFamily="34" charset="0"/>
              </a:rPr>
              <a:t> cultures. After that you can use all your psych 101 experience to try and analyze them but you'll just be guessing. Personally I think using a </a:t>
            </a:r>
            <a:r>
              <a:rPr lang="en-US" sz="1800" dirty="0" err="1">
                <a:solidFill>
                  <a:srgbClr val="000000"/>
                </a:solidFill>
                <a:effectLst/>
                <a:latin typeface="Verdana" panose="020B0604030504040204" pitchFamily="34" charset="0"/>
              </a:rPr>
              <a:t>chinese</a:t>
            </a:r>
            <a:r>
              <a:rPr lang="en-US" sz="1800" dirty="0">
                <a:solidFill>
                  <a:srgbClr val="000000"/>
                </a:solidFill>
                <a:effectLst/>
                <a:latin typeface="Verdana" panose="020B0604030504040204" pitchFamily="34" charset="0"/>
              </a:rPr>
              <a:t> front name is a very interesting detail. They could have used any name in the world, there are open source contributors from all over the world. Using a name in a country where most people have a very little insight is a good way of not being uncovered as fake of course. But why not use a Ugandan name? Also using a Chinese name can be perceived as pointing the blame at China, which might be sensitive geopolitically. (INTP Comment, https://news.ycombinator.com/item?id=40207261)</a:t>
            </a:r>
          </a:p>
          <a:p>
            <a:pPr algn="l" rtl="0"/>
            <a:endParaRPr lang="en-US" b="0" i="0" dirty="0">
              <a:solidFill>
                <a:srgbClr val="151515"/>
              </a:solidFill>
              <a:effectLst/>
              <a:latin typeface="RedHatDisplay"/>
            </a:endParaRPr>
          </a:p>
          <a:p>
            <a:pPr algn="l" rtl="0"/>
            <a:r>
              <a:rPr lang="en-US" b="0" i="0" dirty="0">
                <a:solidFill>
                  <a:srgbClr val="000000"/>
                </a:solidFill>
                <a:effectLst/>
                <a:highlight>
                  <a:srgbClr val="F6F6EF"/>
                </a:highlight>
                <a:latin typeface="Verdana" panose="020B0604030504040204" pitchFamily="34" charset="0"/>
              </a:rPr>
              <a:t>“They also used a bunch of other fake names (Jigar Kumar, Dennis Ens) for the personas that put social pressure on the original maintainer. And the </a:t>
            </a:r>
            <a:r>
              <a:rPr lang="en-US" b="0" i="0" dirty="0" err="1">
                <a:solidFill>
                  <a:srgbClr val="000000"/>
                </a:solidFill>
                <a:effectLst/>
                <a:highlight>
                  <a:srgbClr val="F6F6EF"/>
                </a:highlight>
                <a:latin typeface="Verdana" panose="020B0604030504040204" pitchFamily="34" charset="0"/>
              </a:rPr>
              <a:t>ifunc</a:t>
            </a:r>
            <a:r>
              <a:rPr lang="en-US" b="0" i="0" dirty="0">
                <a:solidFill>
                  <a:srgbClr val="000000"/>
                </a:solidFill>
                <a:effectLst/>
                <a:highlight>
                  <a:srgbClr val="F6F6EF"/>
                </a:highlight>
                <a:latin typeface="Verdana" panose="020B0604030504040204" pitchFamily="34" charset="0"/>
              </a:rPr>
              <a:t> changes were done by one "Hans Jansen" who also later opened merge request to Debian. These are fairly eclectic names with no pattern, which was the point I guess. We don't know what level of misdirection is going on with the names, so "Jia Tan" is interesting but not particularly meaningful either way.” (</a:t>
            </a:r>
            <a:r>
              <a:rPr lang="en-US" b="0" i="0" dirty="0" err="1">
                <a:solidFill>
                  <a:srgbClr val="000000"/>
                </a:solidFill>
                <a:effectLst/>
                <a:highlight>
                  <a:srgbClr val="F6F6EF"/>
                </a:highlight>
                <a:latin typeface="Verdana" panose="020B0604030504040204" pitchFamily="34" charset="0"/>
              </a:rPr>
              <a:t>natrys</a:t>
            </a:r>
            <a:r>
              <a:rPr lang="en-US" b="0" i="0" dirty="0">
                <a:solidFill>
                  <a:srgbClr val="000000"/>
                </a:solidFill>
                <a:effectLst/>
                <a:highlight>
                  <a:srgbClr val="F6F6EF"/>
                </a:highlight>
                <a:latin typeface="Verdana" panose="020B0604030504040204" pitchFamily="34" charset="0"/>
              </a:rPr>
              <a:t> comment; https://news.ycombinator.com/item?id=40207261)</a:t>
            </a:r>
          </a:p>
          <a:p>
            <a:pPr algn="l" rtl="0"/>
            <a:endParaRPr lang="en-US" b="0" i="0" dirty="0">
              <a:solidFill>
                <a:srgbClr val="000000"/>
              </a:solidFill>
              <a:effectLst/>
              <a:highlight>
                <a:srgbClr val="F6F6EF"/>
              </a:highlight>
              <a:latin typeface="Verdana" panose="020B0604030504040204" pitchFamily="34" charset="0"/>
            </a:endParaRPr>
          </a:p>
          <a:p>
            <a:pPr algn="l"/>
            <a:endParaRPr lang="en-US" sz="1800" b="0" i="0" dirty="0">
              <a:solidFill>
                <a:srgbClr val="000000"/>
              </a:solidFill>
              <a:effectLst/>
              <a:highlight>
                <a:srgbClr val="F6F6EF"/>
              </a:highlight>
              <a:latin typeface="Verdana" panose="020B0604030504040204" pitchFamily="34" charset="0"/>
            </a:endParaRPr>
          </a:p>
          <a:p>
            <a:pPr algn="l"/>
            <a:r>
              <a:rPr lang="en-US" sz="1800" b="0" i="0" dirty="0">
                <a:solidFill>
                  <a:srgbClr val="000000"/>
                </a:solidFill>
                <a:effectLst/>
                <a:highlight>
                  <a:srgbClr val="F6F6EF"/>
                </a:highlight>
                <a:latin typeface="Verdana" panose="020B0604030504040204" pitchFamily="34" charset="0"/>
              </a:rPr>
              <a:t>“I would argue that Hans Jansen and Dennis Ens (and Jigar Kumar? I don't know about Indian perceptions of names) are a </a:t>
            </a:r>
            <a:r>
              <a:rPr lang="en-US" sz="1800" b="0" i="0" dirty="0" err="1">
                <a:solidFill>
                  <a:srgbClr val="000000"/>
                </a:solidFill>
                <a:effectLst/>
                <a:highlight>
                  <a:srgbClr val="F6F6EF"/>
                </a:highlight>
                <a:latin typeface="Verdana" panose="020B0604030504040204" pitchFamily="34" charset="0"/>
              </a:rPr>
              <a:t>a</a:t>
            </a:r>
            <a:r>
              <a:rPr lang="en-US" sz="1800" b="0" i="0" dirty="0">
                <a:solidFill>
                  <a:srgbClr val="000000"/>
                </a:solidFill>
                <a:effectLst/>
                <a:highlight>
                  <a:srgbClr val="F6F6EF"/>
                </a:highlight>
                <a:latin typeface="Verdana" panose="020B0604030504040204" pitchFamily="34" charset="0"/>
              </a:rPr>
              <a:t> bit off as well. They contain rhymes that make them sound slightly silly. Most parents would want to avoid these. Maybe chosen to avoid matching real people while still seeming </a:t>
            </a:r>
            <a:r>
              <a:rPr lang="en-US" sz="1800" b="0" i="0" dirty="0" err="1">
                <a:solidFill>
                  <a:srgbClr val="000000"/>
                </a:solidFill>
                <a:effectLst/>
                <a:highlight>
                  <a:srgbClr val="F6F6EF"/>
                </a:highlight>
                <a:latin typeface="Verdana" panose="020B0604030504040204" pitchFamily="34" charset="0"/>
              </a:rPr>
              <a:t>commonplace.So</a:t>
            </a:r>
            <a:r>
              <a:rPr lang="en-US" sz="1800" b="0" i="0" dirty="0">
                <a:solidFill>
                  <a:srgbClr val="000000"/>
                </a:solidFill>
                <a:effectLst/>
                <a:highlight>
                  <a:srgbClr val="F6F6EF"/>
                </a:highlight>
                <a:latin typeface="Verdana" panose="020B0604030504040204" pitchFamily="34" charset="0"/>
              </a:rPr>
              <a:t> these names seem somewhat similar to "Jia Tan" in their almost-but-not-quite real quality.” (</a:t>
            </a:r>
            <a:r>
              <a:rPr lang="en-US" sz="1800" b="0" i="0" u="none" strike="noStrike" dirty="0" err="1">
                <a:solidFill>
                  <a:srgbClr val="828282"/>
                </a:solidFill>
                <a:effectLst/>
                <a:highlight>
                  <a:srgbClr val="F6F6EF"/>
                </a:highlight>
                <a:latin typeface="Verdana" panose="020B0604030504040204" pitchFamily="34" charset="0"/>
                <a:hlinkClick r:id="rId3"/>
              </a:rPr>
              <a:t>ahartmetz</a:t>
            </a:r>
            <a:r>
              <a:rPr lang="en-US" sz="1800" b="0" i="0" u="none" strike="noStrike" dirty="0">
                <a:solidFill>
                  <a:srgbClr val="828282"/>
                </a:solidFill>
                <a:effectLst/>
                <a:highlight>
                  <a:srgbClr val="F6F6EF"/>
                </a:highlight>
                <a:latin typeface="Verdana" panose="020B0604030504040204" pitchFamily="34" charset="0"/>
              </a:rPr>
              <a:t> comment, https://news.ycombinator.com/item?id=40207261)</a:t>
            </a:r>
            <a:endParaRPr lang="en-US" sz="1800" b="0" i="0" dirty="0">
              <a:solidFill>
                <a:srgbClr val="000000"/>
              </a:solidFill>
              <a:effectLst/>
              <a:highlight>
                <a:srgbClr val="F6F6EF"/>
              </a:highlight>
              <a:latin typeface="Verdana" panose="020B0604030504040204" pitchFamily="34" charset="0"/>
            </a:endParaRPr>
          </a:p>
          <a:p>
            <a:pPr algn="l" rtl="0"/>
            <a:endParaRPr lang="en-US" b="0" i="0" dirty="0">
              <a:solidFill>
                <a:srgbClr val="151515"/>
              </a:solidFill>
              <a:effectLst/>
              <a:latin typeface="RedHatDisplay"/>
            </a:endParaRPr>
          </a:p>
          <a:p>
            <a:r>
              <a:rPr lang="en-US" sz="1800" dirty="0">
                <a:solidFill>
                  <a:srgbClr val="828282"/>
                </a:solidFill>
                <a:effectLst/>
                <a:latin typeface="Verdana" panose="020B0604030504040204" pitchFamily="34" charset="0"/>
              </a:rPr>
              <a:t>“</a:t>
            </a:r>
            <a:r>
              <a:rPr lang="en-US" sz="1800" dirty="0">
                <a:solidFill>
                  <a:srgbClr val="000000"/>
                </a:solidFill>
                <a:effectLst/>
                <a:latin typeface="Verdana" panose="020B0604030504040204" pitchFamily="34" charset="0"/>
              </a:rPr>
              <a:t>I was referring to the time zone of +8 used in the git commits mentioned </a:t>
            </a:r>
            <a:r>
              <a:rPr lang="en-US" sz="1800" dirty="0" err="1">
                <a:solidFill>
                  <a:srgbClr val="000000"/>
                </a:solidFill>
                <a:effectLst/>
                <a:latin typeface="Verdana" panose="020B0604030504040204" pitchFamily="34" charset="0"/>
              </a:rPr>
              <a:t>here:</a:t>
            </a:r>
            <a:r>
              <a:rPr lang="en-US" sz="1800" u="sng" dirty="0" err="1">
                <a:solidFill>
                  <a:srgbClr val="000000"/>
                </a:solidFill>
                <a:effectLst/>
                <a:latin typeface="Verdana" panose="020B0604030504040204" pitchFamily="34" charset="0"/>
                <a:hlinkClick r:id="rId4"/>
              </a:rPr>
              <a:t>https</a:t>
            </a:r>
            <a:r>
              <a:rPr lang="en-US" sz="1800" u="sng" dirty="0">
                <a:solidFill>
                  <a:srgbClr val="000000"/>
                </a:solidFill>
                <a:effectLst/>
                <a:latin typeface="Verdana" panose="020B0604030504040204" pitchFamily="34" charset="0"/>
                <a:hlinkClick r:id="rId4"/>
              </a:rPr>
              <a:t>://www.wired.com/story/jia-tan-xz-backdoor</a:t>
            </a:r>
            <a:endParaRPr lang="en-US" sz="1800" dirty="0">
              <a:solidFill>
                <a:srgbClr val="000000"/>
              </a:solidFill>
              <a:effectLst/>
              <a:latin typeface="Verdana" panose="020B0604030504040204" pitchFamily="34" charset="0"/>
            </a:endParaRPr>
          </a:p>
          <a:p>
            <a:r>
              <a:rPr lang="en-US" sz="1800" dirty="0">
                <a:solidFill>
                  <a:srgbClr val="000000"/>
                </a:solidFill>
                <a:effectLst/>
                <a:latin typeface="Verdana" panose="020B0604030504040204" pitchFamily="34" charset="0"/>
              </a:rPr>
              <a:t>The Mystery of ‘Jia Tan,’ the XZ Backdoor Mastermind The thwarted XZ Utils supply chain attack was years in the making. Now, clues suggest nation-state hackers were behind the persona that inserted the malicious code. At a glance, Jia Tan certainly looks East Asian—or is meant to. The time zone of Jia Tan’s commits are UTC+8: That’s China’s time zone, and only an hour off from North Korea’s. (</a:t>
            </a:r>
            <a:r>
              <a:rPr lang="en-US" sz="1800" u="none" strike="noStrike" dirty="0">
                <a:solidFill>
                  <a:srgbClr val="828282"/>
                </a:solidFill>
                <a:effectLst/>
                <a:latin typeface="Verdana" panose="020B0604030504040204" pitchFamily="34" charset="0"/>
                <a:hlinkClick r:id="rId5"/>
              </a:rPr>
              <a:t>throwaway4good</a:t>
            </a:r>
            <a:r>
              <a:rPr lang="en-US" sz="1800" u="none" strike="noStrike" dirty="0">
                <a:solidFill>
                  <a:srgbClr val="828282"/>
                </a:solidFill>
                <a:effectLst/>
                <a:latin typeface="Verdana" panose="020B0604030504040204" pitchFamily="34" charset="0"/>
              </a:rPr>
              <a:t> comment, https://news.ycombinator.com/item?id=40207261)</a:t>
            </a:r>
            <a:endParaRPr lang="en-US" sz="1800" dirty="0">
              <a:solidFill>
                <a:srgbClr val="000000"/>
              </a:solidFill>
              <a:effectLst/>
              <a:latin typeface="Verdana" panose="020B0604030504040204" pitchFamily="34" charset="0"/>
            </a:endParaRPr>
          </a:p>
          <a:p>
            <a:br>
              <a:rPr lang="en-US" sz="1800" dirty="0">
                <a:solidFill>
                  <a:srgbClr val="828282"/>
                </a:solidFill>
                <a:effectLst/>
                <a:latin typeface="Verdana" panose="020B0604030504040204" pitchFamily="34" charset="0"/>
              </a:rPr>
            </a:br>
            <a:r>
              <a:rPr lang="en-US" sz="1800" dirty="0">
                <a:solidFill>
                  <a:srgbClr val="000000"/>
                </a:solidFill>
                <a:effectLst/>
                <a:latin typeface="Verdana" panose="020B0604030504040204" pitchFamily="34" charset="0"/>
              </a:rPr>
              <a:t>“or is meant </a:t>
            </a:r>
            <a:r>
              <a:rPr lang="en-US" sz="1800" dirty="0" err="1">
                <a:solidFill>
                  <a:srgbClr val="000000"/>
                </a:solidFill>
                <a:effectLst/>
                <a:latin typeface="Verdana" panose="020B0604030504040204" pitchFamily="34" charset="0"/>
              </a:rPr>
              <a:t>to.Indeed</a:t>
            </a:r>
            <a:r>
              <a:rPr lang="en-US" sz="1800" dirty="0">
                <a:solidFill>
                  <a:srgbClr val="000000"/>
                </a:solidFill>
                <a:effectLst/>
                <a:latin typeface="Verdana" panose="020B0604030504040204" pitchFamily="34" charset="0"/>
              </a:rPr>
              <a:t>. If it's nation state and years in the making then the idea of </a:t>
            </a:r>
            <a:r>
              <a:rPr lang="en-US" sz="1800" i="1" dirty="0">
                <a:solidFill>
                  <a:srgbClr val="000000"/>
                </a:solidFill>
                <a:effectLst/>
                <a:latin typeface="Verdana" panose="020B0604030504040204" pitchFamily="34" charset="0"/>
              </a:rPr>
              <a:t>all</a:t>
            </a:r>
            <a:r>
              <a:rPr lang="en-US" sz="1800" dirty="0">
                <a:solidFill>
                  <a:srgbClr val="000000"/>
                </a:solidFill>
                <a:effectLst/>
                <a:latin typeface="Verdana" panose="020B0604030504040204" pitchFamily="34" charset="0"/>
              </a:rPr>
              <a:t> the commit times being faked isn't a stretch.</a:t>
            </a:r>
          </a:p>
          <a:p>
            <a:r>
              <a:rPr lang="en-US" sz="1800" dirty="0">
                <a:solidFill>
                  <a:srgbClr val="000000"/>
                </a:solidFill>
                <a:effectLst/>
                <a:latin typeface="Verdana" panose="020B0604030504040204" pitchFamily="34" charset="0"/>
              </a:rPr>
              <a:t>Hell, even five-eyes (</a:t>
            </a:r>
            <a:r>
              <a:rPr lang="en-US" sz="1800" dirty="0" err="1">
                <a:solidFill>
                  <a:srgbClr val="000000"/>
                </a:solidFill>
                <a:effectLst/>
                <a:latin typeface="Verdana" panose="020B0604030504040204" pitchFamily="34" charset="0"/>
              </a:rPr>
              <a:t>UK+AU+US+etc</a:t>
            </a:r>
            <a:r>
              <a:rPr lang="en-US" sz="1800" dirty="0">
                <a:solidFill>
                  <a:srgbClr val="000000"/>
                </a:solidFill>
                <a:effectLst/>
                <a:latin typeface="Verdana" panose="020B0604030504040204" pitchFamily="34" charset="0"/>
              </a:rPr>
              <a:t>) could seek a </a:t>
            </a:r>
            <a:r>
              <a:rPr lang="en-US" sz="1800" dirty="0" err="1">
                <a:solidFill>
                  <a:srgbClr val="000000"/>
                </a:solidFill>
                <a:effectLst/>
                <a:latin typeface="Verdana" panose="020B0604030504040204" pitchFamily="34" charset="0"/>
              </a:rPr>
              <a:t>linux</a:t>
            </a:r>
            <a:r>
              <a:rPr lang="en-US" sz="1800" dirty="0">
                <a:solidFill>
                  <a:srgbClr val="000000"/>
                </a:solidFill>
                <a:effectLst/>
                <a:latin typeface="Verdana" panose="020B0604030504040204" pitchFamily="34" charset="0"/>
              </a:rPr>
              <a:t> backdoor and use Perth, Australia (GMT+8) </a:t>
            </a:r>
            <a:r>
              <a:rPr lang="en-US" sz="1800" dirty="0" err="1">
                <a:solidFill>
                  <a:srgbClr val="000000"/>
                </a:solidFill>
                <a:effectLst/>
                <a:latin typeface="Verdana" panose="020B0604030504040204" pitchFamily="34" charset="0"/>
              </a:rPr>
              <a:t>timezones</a:t>
            </a:r>
            <a:r>
              <a:rPr lang="en-US" sz="1800" dirty="0">
                <a:solidFill>
                  <a:srgbClr val="000000"/>
                </a:solidFill>
                <a:effectLst/>
                <a:latin typeface="Verdana" panose="020B0604030504040204" pitchFamily="34" charset="0"/>
              </a:rPr>
              <a:t> or have a submission bot in the UK that just commits at preset time from preset IP proxy.</a:t>
            </a:r>
            <a:r>
              <a:rPr lang="en-US" sz="1800" b="0" i="0" dirty="0">
                <a:solidFill>
                  <a:srgbClr val="151515"/>
                </a:solidFill>
                <a:effectLst/>
                <a:latin typeface="RedHatDisplay"/>
              </a:rPr>
              <a:t>” (</a:t>
            </a:r>
            <a:r>
              <a:rPr lang="en-US" sz="1800" u="none" strike="noStrike" dirty="0">
                <a:solidFill>
                  <a:srgbClr val="828282"/>
                </a:solidFill>
                <a:effectLst/>
                <a:latin typeface="Verdana" panose="020B0604030504040204" pitchFamily="34" charset="0"/>
                <a:hlinkClick r:id="rId6"/>
              </a:rPr>
              <a:t>defrost</a:t>
            </a:r>
            <a:r>
              <a:rPr lang="en-US" sz="1800" u="none" strike="noStrike" dirty="0">
                <a:solidFill>
                  <a:srgbClr val="828282"/>
                </a:solidFill>
                <a:effectLst/>
                <a:latin typeface="Verdana" panose="020B0604030504040204" pitchFamily="34" charset="0"/>
              </a:rPr>
              <a:t> comment, https://news.ycombinator.com/item?id=40207261) </a:t>
            </a:r>
            <a:endParaRPr lang="en-US" sz="180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29ADB52C-E1A7-4BA1-BF07-E4F5410B65B8}" type="slidenum">
              <a:rPr lang="en-US" smtClean="0"/>
              <a:t>19</a:t>
            </a:fld>
            <a:endParaRPr lang="en-US" dirty="0"/>
          </a:p>
        </p:txBody>
      </p:sp>
    </p:spTree>
    <p:extLst>
      <p:ext uri="{BB962C8B-B14F-4D97-AF65-F5344CB8AC3E}">
        <p14:creationId xmlns:p14="http://schemas.microsoft.com/office/powerpoint/2010/main" val="134105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dirty="0" err="1">
                <a:solidFill>
                  <a:srgbClr val="828282"/>
                </a:solidFill>
                <a:effectLst/>
                <a:latin typeface="Verdana" panose="020B0604030504040204" pitchFamily="34" charset="0"/>
                <a:hlinkClick r:id="rId3"/>
              </a:rPr>
              <a:t>dist</a:t>
            </a:r>
            <a:r>
              <a:rPr lang="en-US" sz="1200" u="none" strike="noStrike" dirty="0">
                <a:solidFill>
                  <a:srgbClr val="828282"/>
                </a:solidFill>
                <a:effectLst/>
                <a:latin typeface="Verdana" panose="020B0604030504040204" pitchFamily="34" charset="0"/>
                <a:hlinkClick r:id="rId3"/>
              </a:rPr>
              <a:t>-epoch</a:t>
            </a:r>
            <a:r>
              <a:rPr lang="en-US" sz="1200" dirty="0">
                <a:solidFill>
                  <a:srgbClr val="828282"/>
                </a:solidFill>
                <a:effectLst/>
                <a:latin typeface="Verdana" panose="020B0604030504040204" pitchFamily="34" charset="0"/>
              </a:rPr>
              <a:t> ”</a:t>
            </a:r>
            <a:r>
              <a:rPr lang="en-US" sz="1200" dirty="0">
                <a:solidFill>
                  <a:srgbClr val="000000"/>
                </a:solidFill>
                <a:effectLst/>
                <a:latin typeface="Verdana" panose="020B0604030504040204" pitchFamily="34" charset="0"/>
              </a:rPr>
              <a:t>A vulnerability like this one sells for $1 </a:t>
            </a:r>
            <a:r>
              <a:rPr lang="en-US" sz="1200" dirty="0" err="1">
                <a:solidFill>
                  <a:srgbClr val="000000"/>
                </a:solidFill>
                <a:effectLst/>
                <a:latin typeface="Verdana" panose="020B0604030504040204" pitchFamily="34" charset="0"/>
              </a:rPr>
              <a:t>mil.At</a:t>
            </a:r>
            <a:r>
              <a:rPr lang="en-US" sz="1200" dirty="0">
                <a:solidFill>
                  <a:srgbClr val="000000"/>
                </a:solidFill>
                <a:effectLst/>
                <a:latin typeface="Verdana" panose="020B0604030504040204" pitchFamily="34" charset="0"/>
              </a:rPr>
              <a:t> this point is cheaper to hire 5 full time programmers for a year to just introduce a vulnerability in an open-source project. Do it the old Google way - you work 80% of time on legit features and bug fixes to get credibility and in 20% of time you work on the backdoor.”</a:t>
            </a:r>
          </a:p>
          <a:p>
            <a:r>
              <a:rPr lang="en-US" sz="1200" u="none" strike="noStrike" dirty="0" err="1">
                <a:solidFill>
                  <a:srgbClr val="828282"/>
                </a:solidFill>
                <a:effectLst/>
                <a:latin typeface="Verdana" panose="020B0604030504040204" pitchFamily="34" charset="0"/>
                <a:hlinkClick r:id="rId4"/>
              </a:rPr>
              <a:t>realusername</a:t>
            </a:r>
            <a:r>
              <a:rPr lang="en-US" sz="1200" dirty="0">
                <a:solidFill>
                  <a:srgbClr val="828282"/>
                </a:solidFill>
                <a:effectLst/>
                <a:latin typeface="Verdana" panose="020B0604030504040204" pitchFamily="34" charset="0"/>
              </a:rPr>
              <a:t> ”</a:t>
            </a:r>
            <a:r>
              <a:rPr lang="en-US" sz="1200" dirty="0">
                <a:solidFill>
                  <a:srgbClr val="000000"/>
                </a:solidFill>
                <a:effectLst/>
                <a:latin typeface="Verdana" panose="020B0604030504040204" pitchFamily="34" charset="0"/>
              </a:rPr>
              <a:t>Especially that a normal vulnerability is exploitable by anybody who finds </a:t>
            </a:r>
            <a:r>
              <a:rPr lang="en-US" sz="1200" dirty="0" err="1">
                <a:solidFill>
                  <a:srgbClr val="000000"/>
                </a:solidFill>
                <a:effectLst/>
                <a:latin typeface="Verdana" panose="020B0604030504040204" pitchFamily="34" charset="0"/>
              </a:rPr>
              <a:t>it.The</a:t>
            </a:r>
            <a:r>
              <a:rPr lang="en-US" sz="1200" dirty="0">
                <a:solidFill>
                  <a:srgbClr val="000000"/>
                </a:solidFill>
                <a:effectLst/>
                <a:latin typeface="Verdana" panose="020B0604030504040204" pitchFamily="34" charset="0"/>
              </a:rPr>
              <a:t> state actor had then two choices when finding one, keeping it secret at the cost of leaving a lot of their own computers vulnerable or disclosing it but they cannot use it anymore. Backdoors on the other hand can be made reasonably locked to keep it to themselves, like the one introduced in </a:t>
            </a:r>
            <a:r>
              <a:rPr lang="en-US" sz="1200" dirty="0" err="1">
                <a:solidFill>
                  <a:srgbClr val="000000"/>
                </a:solidFill>
                <a:effectLst/>
                <a:latin typeface="Verdana" panose="020B0604030504040204" pitchFamily="34" charset="0"/>
              </a:rPr>
              <a:t>xz</a:t>
            </a:r>
            <a:r>
              <a:rPr lang="en-US" sz="1200" dirty="0">
                <a:solidFill>
                  <a:srgbClr val="000000"/>
                </a:solidFill>
                <a:effectLst/>
                <a:latin typeface="Verdana" panose="020B0604030504040204" pitchFamily="34" charset="0"/>
              </a:rPr>
              <a:t>. They don't have this dilemma. “</a:t>
            </a:r>
          </a:p>
          <a:p>
            <a:r>
              <a:rPr lang="en-US" sz="1200" u="none" strike="noStrike" dirty="0" err="1">
                <a:solidFill>
                  <a:srgbClr val="828282"/>
                </a:solidFill>
                <a:effectLst/>
                <a:latin typeface="Verdana" panose="020B0604030504040204" pitchFamily="34" charset="0"/>
                <a:hlinkClick r:id="rId5"/>
              </a:rPr>
              <a:t>voakbasda</a:t>
            </a:r>
            <a:r>
              <a:rPr lang="en-US" sz="1200" dirty="0">
                <a:solidFill>
                  <a:srgbClr val="828282"/>
                </a:solidFill>
                <a:effectLst/>
                <a:latin typeface="Verdana" panose="020B0604030504040204" pitchFamily="34" charset="0"/>
              </a:rPr>
              <a:t> “</a:t>
            </a:r>
            <a:r>
              <a:rPr lang="en-US" sz="1200" dirty="0">
                <a:solidFill>
                  <a:srgbClr val="000000"/>
                </a:solidFill>
                <a:effectLst/>
                <a:latin typeface="Verdana" panose="020B0604030504040204" pitchFamily="34" charset="0"/>
              </a:rPr>
              <a:t>That’s a false dichotomy. Once a vulnerability is found (or manufactured), the attacker can patch their own systems while continuing to exploit other vulnerable systems.”</a:t>
            </a:r>
          </a:p>
          <a:p>
            <a:r>
              <a:rPr lang="en-US" sz="1200" u="none" strike="noStrike" dirty="0" err="1">
                <a:solidFill>
                  <a:srgbClr val="828282"/>
                </a:solidFill>
                <a:effectLst/>
                <a:latin typeface="Verdana" panose="020B0604030504040204" pitchFamily="34" charset="0"/>
                <a:hlinkClick r:id="rId3"/>
              </a:rPr>
              <a:t>dist</a:t>
            </a:r>
            <a:r>
              <a:rPr lang="en-US" sz="1200" u="none" strike="noStrike" dirty="0">
                <a:solidFill>
                  <a:srgbClr val="828282"/>
                </a:solidFill>
                <a:effectLst/>
                <a:latin typeface="Verdana" panose="020B0604030504040204" pitchFamily="34" charset="0"/>
                <a:hlinkClick r:id="rId3"/>
              </a:rPr>
              <a:t>-epoch</a:t>
            </a:r>
            <a:r>
              <a:rPr lang="en-US" sz="1200" dirty="0">
                <a:solidFill>
                  <a:srgbClr val="828282"/>
                </a:solidFill>
                <a:effectLst/>
                <a:latin typeface="Verdana" panose="020B0604030504040204" pitchFamily="34" charset="0"/>
              </a:rPr>
              <a:t> ”</a:t>
            </a:r>
            <a:r>
              <a:rPr lang="en-US" sz="1200" dirty="0">
                <a:solidFill>
                  <a:srgbClr val="000000"/>
                </a:solidFill>
                <a:effectLst/>
                <a:latin typeface="Verdana" panose="020B0604030504040204" pitchFamily="34" charset="0"/>
              </a:rPr>
              <a:t>Their own systems might be an entire country. You can't hide patching on that scale.”</a:t>
            </a:r>
          </a:p>
          <a:p>
            <a:r>
              <a:rPr lang="en-US" sz="1200" u="none" strike="noStrike" dirty="0" err="1">
                <a:solidFill>
                  <a:srgbClr val="828282"/>
                </a:solidFill>
                <a:effectLst/>
                <a:latin typeface="Verdana" panose="020B0604030504040204" pitchFamily="34" charset="0"/>
                <a:hlinkClick r:id="rId4"/>
              </a:rPr>
              <a:t>realusername</a:t>
            </a:r>
            <a:r>
              <a:rPr lang="en-US" sz="1200" dirty="0">
                <a:solidFill>
                  <a:srgbClr val="828282"/>
                </a:solidFill>
                <a:effectLst/>
                <a:latin typeface="Verdana" panose="020B0604030504040204" pitchFamily="34" charset="0"/>
              </a:rPr>
              <a:t> ”</a:t>
            </a:r>
            <a:r>
              <a:rPr lang="en-US" sz="1200" dirty="0">
                <a:solidFill>
                  <a:srgbClr val="000000"/>
                </a:solidFill>
                <a:effectLst/>
                <a:latin typeface="Verdana" panose="020B0604030504040204" pitchFamily="34" charset="0"/>
              </a:rPr>
              <a:t>How many government departments you can realistically reach before it leaks out somewhere though?”</a:t>
            </a:r>
          </a:p>
          <a:p>
            <a:r>
              <a:rPr lang="en-US" sz="1200" dirty="0">
                <a:solidFill>
                  <a:srgbClr val="000000"/>
                </a:solidFill>
                <a:effectLst/>
                <a:latin typeface="Verdana" panose="020B0604030504040204" pitchFamily="34" charset="0"/>
              </a:rPr>
              <a:t>https://news.ycombinator.com/item?id=40059892</a:t>
            </a:r>
          </a:p>
          <a:p>
            <a:endParaRPr lang="en-US" sz="1200" dirty="0">
              <a:solidFill>
                <a:srgbClr val="000000"/>
              </a:solidFill>
              <a:effectLst/>
              <a:latin typeface="Verdana" panose="020B0604030504040204" pitchFamily="34" charset="0"/>
            </a:endParaRPr>
          </a:p>
          <a:p>
            <a:r>
              <a:rPr lang="en-US" sz="1200" dirty="0">
                <a:solidFill>
                  <a:srgbClr val="000000"/>
                </a:solidFill>
                <a:effectLst/>
                <a:latin typeface="Verdana" panose="020B0604030504040204" pitchFamily="34" charset="0"/>
              </a:rPr>
              <a:t>Nation-State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Verdana" panose="020B0604030504040204" pitchFamily="34" charset="0"/>
              </a:rPr>
              <a:t>-Attack Sophistication, Level of Psychological Manipulation, Effort Duration, Multiple Personas, Commit Timings (xyst comment, https://news.ycombinator.com/item?id=40207261)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Verdana" panose="020B0604030504040204" pitchFamily="34" charset="0"/>
              </a:rPr>
              <a:t>-Actor got sloppy because a patch was about to be introduced to prevent this type of attack. Actor rushing to get it out into the wild and made many mistakes, including performance degradation (xyst comment, https://news.ycombinator.com/item?id=40207261)</a:t>
            </a:r>
          </a:p>
          <a:p>
            <a:endParaRPr lang="en-US" sz="1200" dirty="0">
              <a:solidFill>
                <a:srgbClr val="000000"/>
              </a:solidFill>
              <a:effectLst/>
              <a:latin typeface="Verdana" panose="020B0604030504040204" pitchFamily="34" charset="0"/>
            </a:endParaRPr>
          </a:p>
          <a:p>
            <a:r>
              <a:rPr lang="en-US" sz="1200" dirty="0">
                <a:solidFill>
                  <a:srgbClr val="000000"/>
                </a:solidFill>
                <a:effectLst/>
                <a:latin typeface="Verdana" panose="020B0604030504040204" pitchFamily="34" charset="0"/>
              </a:rPr>
              <a:t>State-</a:t>
            </a:r>
            <a:r>
              <a:rPr lang="en-US" sz="1200" dirty="0" err="1">
                <a:solidFill>
                  <a:srgbClr val="000000"/>
                </a:solidFill>
                <a:effectLst/>
                <a:latin typeface="Verdana" panose="020B0604030504040204" pitchFamily="34" charset="0"/>
              </a:rPr>
              <a:t>Sponsoired</a:t>
            </a:r>
            <a:r>
              <a:rPr lang="en-US" sz="1200" dirty="0">
                <a:solidFill>
                  <a:srgbClr val="000000"/>
                </a:solidFill>
                <a:effectLst/>
                <a:latin typeface="Verdana" panose="020B0604030504040204" pitchFamily="34" charset="0"/>
              </a:rPr>
              <a:t> Actor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Verdana" panose="020B0604030504040204" pitchFamily="34" charset="0"/>
              </a:rPr>
              <a:t>-Unofficial-government backing to give plausible deniability (</a:t>
            </a:r>
            <a:r>
              <a:rPr lang="en-US" sz="1800" u="none" strike="noStrike" dirty="0" err="1">
                <a:solidFill>
                  <a:srgbClr val="828282"/>
                </a:solidFill>
                <a:effectLst/>
                <a:latin typeface="Verdana" panose="020B0604030504040204" pitchFamily="34" charset="0"/>
              </a:rPr>
              <a:t>lenerdenator</a:t>
            </a:r>
            <a:r>
              <a:rPr lang="en-US" sz="1800" u="none" strike="noStrike" dirty="0">
                <a:solidFill>
                  <a:srgbClr val="828282"/>
                </a:solidFill>
                <a:effectLst/>
                <a:latin typeface="Verdana" panose="020B0604030504040204" pitchFamily="34" charset="0"/>
              </a:rPr>
              <a:t> comment, </a:t>
            </a:r>
            <a:r>
              <a:rPr lang="en-US" sz="1800" dirty="0">
                <a:solidFill>
                  <a:srgbClr val="000000"/>
                </a:solidFill>
                <a:effectLst/>
                <a:latin typeface="Verdana" panose="020B0604030504040204" pitchFamily="34" charset="0"/>
              </a:rPr>
              <a:t>https://news.ycombinator.com/item?id=40207261</a:t>
            </a:r>
            <a:r>
              <a:rPr lang="en-US" sz="1800" u="none" strike="noStrike" dirty="0">
                <a:solidFill>
                  <a:srgbClr val="828282"/>
                </a:solidFill>
                <a:effectLst/>
                <a:latin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828282"/>
                </a:solidFill>
                <a:effectLst/>
                <a:latin typeface="Verdana" panose="020B0604030504040204" pitchFamily="34" charset="0"/>
              </a:rPr>
              <a:t>-Company that hacks stuff and sells it to government (</a:t>
            </a:r>
            <a:r>
              <a:rPr lang="en-US" sz="1800" u="none" strike="noStrike" dirty="0" err="1">
                <a:solidFill>
                  <a:srgbClr val="828282"/>
                </a:solidFill>
                <a:effectLst/>
                <a:latin typeface="Verdana" panose="020B0604030504040204" pitchFamily="34" charset="0"/>
              </a:rPr>
              <a:t>EasyMark</a:t>
            </a:r>
            <a:r>
              <a:rPr lang="en-US" sz="1800" u="none" strike="noStrike" dirty="0">
                <a:solidFill>
                  <a:srgbClr val="828282"/>
                </a:solidFill>
                <a:effectLst/>
                <a:latin typeface="Verdana" panose="020B0604030504040204" pitchFamily="34" charset="0"/>
              </a:rPr>
              <a:t> comment, </a:t>
            </a:r>
            <a:r>
              <a:rPr lang="en-US" sz="1800" dirty="0">
                <a:solidFill>
                  <a:srgbClr val="000000"/>
                </a:solidFill>
                <a:effectLst/>
                <a:latin typeface="Verdana" panose="020B0604030504040204" pitchFamily="34" charset="0"/>
              </a:rPr>
              <a:t>https://news.ycombinator.com/item?id=40207261</a:t>
            </a:r>
            <a:r>
              <a:rPr lang="en-US" sz="1800" u="none" strike="noStrike" dirty="0">
                <a:solidFill>
                  <a:srgbClr val="828282"/>
                </a:solidFill>
                <a:effectLst/>
                <a:latin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none" strike="noStrike" dirty="0">
              <a:solidFill>
                <a:srgbClr val="82828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828282"/>
                </a:solidFill>
                <a:effectLst/>
                <a:latin typeface="Verdana" panose="020B0604030504040204" pitchFamily="34" charset="0"/>
              </a:rPr>
              <a:t>Criminal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none" strike="noStrike" dirty="0">
              <a:solidFill>
                <a:srgbClr val="82828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none" strike="noStrike" dirty="0">
              <a:solidFill>
                <a:srgbClr val="82828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828282"/>
                </a:solidFill>
                <a:effectLst/>
                <a:latin typeface="Verdana" panose="020B0604030504040204" pitchFamily="34" charset="0"/>
              </a:rPr>
              <a:t>Hacktivists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828282"/>
                </a:solidFill>
                <a:effectLst/>
                <a:latin typeface="Verdana" panose="020B0604030504040204" pitchFamily="34" charset="0"/>
              </a:rPr>
              <a:t>-Passion project of a few amateurs - Unlikely </a:t>
            </a:r>
            <a:r>
              <a:rPr lang="en-US" sz="1200" dirty="0">
                <a:solidFill>
                  <a:srgbClr val="000000"/>
                </a:solidFill>
                <a:effectLst/>
                <a:latin typeface="Verdana" panose="020B0604030504040204" pitchFamily="34" charset="0"/>
              </a:rPr>
              <a:t>(</a:t>
            </a:r>
            <a:r>
              <a:rPr lang="en-US" sz="1800" u="none" strike="noStrike" dirty="0" err="1">
                <a:solidFill>
                  <a:srgbClr val="828282"/>
                </a:solidFill>
                <a:effectLst/>
                <a:latin typeface="Verdana" panose="020B0604030504040204" pitchFamily="34" charset="0"/>
              </a:rPr>
              <a:t>lenerdenator</a:t>
            </a:r>
            <a:r>
              <a:rPr lang="en-US" sz="1800" u="none" strike="noStrike" dirty="0">
                <a:solidFill>
                  <a:srgbClr val="828282"/>
                </a:solidFill>
                <a:effectLst/>
                <a:latin typeface="Verdana" panose="020B0604030504040204" pitchFamily="34" charset="0"/>
              </a:rPr>
              <a:t> comment, </a:t>
            </a:r>
            <a:r>
              <a:rPr lang="en-US" sz="1800" dirty="0">
                <a:solidFill>
                  <a:srgbClr val="000000"/>
                </a:solidFill>
                <a:effectLst/>
                <a:latin typeface="Verdana" panose="020B0604030504040204" pitchFamily="34" charset="0"/>
              </a:rPr>
              <a:t>https://news.ycombinator.com/item?id=40207261</a:t>
            </a:r>
            <a:r>
              <a:rPr lang="en-US" sz="1800" u="none" strike="noStrike" dirty="0">
                <a:solidFill>
                  <a:srgbClr val="828282"/>
                </a:solidFill>
                <a:effectLst/>
                <a:latin typeface="Verdana" panose="020B0604030504040204" pitchFamily="34" charset="0"/>
              </a:rPr>
              <a:t>)</a:t>
            </a:r>
          </a:p>
          <a:p>
            <a:endParaRPr lang="en-US" sz="1800" u="none" strike="noStrike" dirty="0">
              <a:solidFill>
                <a:srgbClr val="828282"/>
              </a:solidFill>
              <a:effectLst/>
              <a:latin typeface="Verdana" panose="020B0604030504040204" pitchFamily="34" charset="0"/>
            </a:endParaRPr>
          </a:p>
          <a:p>
            <a:endParaRPr lang="en-US" sz="1800" dirty="0">
              <a:solidFill>
                <a:srgbClr val="000000"/>
              </a:solidFill>
              <a:effectLst/>
              <a:latin typeface="Verdana" panose="020B0604030504040204" pitchFamily="34" charset="0"/>
            </a:endParaRPr>
          </a:p>
          <a:p>
            <a:endParaRPr lang="en-US" sz="1200" dirty="0">
              <a:solidFill>
                <a:srgbClr val="000000"/>
              </a:solidFill>
              <a:effectLst/>
              <a:latin typeface="Verdana" panose="020B060403050404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20</a:t>
            </a:fld>
            <a:endParaRPr lang="en-US" dirty="0"/>
          </a:p>
        </p:txBody>
      </p:sp>
    </p:spTree>
    <p:extLst>
      <p:ext uri="{BB962C8B-B14F-4D97-AF65-F5344CB8AC3E}">
        <p14:creationId xmlns:p14="http://schemas.microsoft.com/office/powerpoint/2010/main" val="159898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https://www.crowdstrike.com/global-threat-report/</a:t>
            </a:r>
          </a:p>
          <a:p>
            <a:r>
              <a:rPr lang="en-US" dirty="0"/>
              <a:t>https://www.rapid7.com/blog/post/2024/05/21/rapid7-releases-the-2024-attack-intelligence-report/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1F20"/>
                </a:solidFill>
              </a:rPr>
              <a:t>Open-Source vs. Closed-Source</a:t>
            </a:r>
            <a:endParaRPr lang="en-US" dirty="0"/>
          </a:p>
          <a:p>
            <a:r>
              <a:rPr lang="en-US" dirty="0">
                <a:solidFill>
                  <a:srgbClr val="221F20"/>
                </a:solidFill>
              </a:rPr>
              <a:t>Open-Source (Limited Resources; </a:t>
            </a:r>
            <a:r>
              <a:rPr lang="en-US" dirty="0">
                <a:solidFill>
                  <a:srgbClr val="221F20"/>
                </a:solidFill>
                <a:effectLst/>
                <a:latin typeface="Arial" panose="020B0604020202020204" pitchFamily="34" charset="0"/>
                <a:cs typeface="Arial" panose="020B0604020202020204" pitchFamily="34" charset="0"/>
              </a:rPr>
              <a:t>Risk from Single Project Maintainers)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1F20"/>
                </a:solidFill>
              </a:rPr>
              <a:t>Low Probability of Backdoor Detection Prior to Attack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panose="020B0604030504040204" pitchFamily="34" charset="0"/>
              </a:rPr>
              <a:t>“Closed source is a little tougher: Often you need to get a job somewhere in their organization or supply chain.” </a:t>
            </a:r>
            <a:r>
              <a:rPr lang="en-US" sz="2800" b="0" i="0" u="none" strike="noStrike" dirty="0">
                <a:solidFill>
                  <a:srgbClr val="828282"/>
                </a:solidFill>
                <a:effectLst/>
                <a:highlight>
                  <a:srgbClr val="F6F6EF"/>
                </a:highlight>
                <a:latin typeface="Verdana" panose="020B0604030504040204" pitchFamily="34" charset="0"/>
                <a:hlinkClick r:id="rId3"/>
              </a:rPr>
              <a:t>wolverine876</a:t>
            </a:r>
            <a:endParaRPr lang="en-US" sz="2800" b="0" i="0" u="none" strike="noStrike" dirty="0">
              <a:solidFill>
                <a:srgbClr val="828282"/>
              </a:solidFill>
              <a:effectLst/>
              <a:highlight>
                <a:srgbClr val="F6F6E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dirty="0">
                <a:solidFill>
                  <a:srgbClr val="828282"/>
                </a:solidFill>
                <a:effectLst/>
                <a:highlight>
                  <a:srgbClr val="F6F6EF"/>
                </a:highlight>
                <a:latin typeface="Verdana" panose="020B0604030504040204" pitchFamily="34" charset="0"/>
              </a:rPr>
              <a:t>“</a:t>
            </a:r>
            <a:r>
              <a:rPr lang="en-US" sz="1800" dirty="0">
                <a:solidFill>
                  <a:srgbClr val="000000"/>
                </a:solidFill>
                <a:effectLst/>
                <a:latin typeface="Verdana" panose="020B0604030504040204" pitchFamily="34" charset="0"/>
              </a:rPr>
              <a:t>Or find a security vulnerability in their network, say a poorly secured FTP server as per SolarWinds.” </a:t>
            </a:r>
            <a:r>
              <a:rPr lang="en-US" sz="1800" u="none" strike="noStrike" dirty="0" err="1">
                <a:solidFill>
                  <a:srgbClr val="828282"/>
                </a:solidFill>
                <a:effectLst/>
                <a:latin typeface="Verdana" panose="020B0604030504040204" pitchFamily="34" charset="0"/>
                <a:hlinkClick r:id="rId4"/>
              </a:rPr>
              <a:t>bashtoni</a:t>
            </a:r>
            <a:r>
              <a:rPr lang="en-US" sz="1800" dirty="0">
                <a:solidFill>
                  <a:srgbClr val="828282"/>
                </a:solidFill>
                <a:effectLst/>
                <a:latin typeface="Verdana" panose="020B0604030504040204" pitchFamily="34" charset="0"/>
              </a:rPr>
              <a:t> </a:t>
            </a:r>
            <a:endParaRPr lang="en-US" sz="1800"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panose="020B0604030504040204" pitchFamily="34" charset="0"/>
              </a:rPr>
              <a:t>“And then you wouldn't have random people discovering it! It could even be covered up indefinitely.” </a:t>
            </a:r>
            <a:r>
              <a:rPr lang="en-US" sz="2800" b="0" i="0" u="none" strike="noStrike" dirty="0" err="1">
                <a:solidFill>
                  <a:srgbClr val="000000"/>
                </a:solidFill>
                <a:effectLst/>
                <a:highlight>
                  <a:srgbClr val="F6F6EF"/>
                </a:highlight>
                <a:latin typeface="Verdana" panose="020B0604030504040204" pitchFamily="34" charset="0"/>
                <a:hlinkClick r:id="rId5"/>
              </a:rPr>
              <a:t>shrimp_emoji</a:t>
            </a:r>
            <a:endParaRPr lang="en-US" sz="1800"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panose="020B0604030504040204" pitchFamily="34" charset="0"/>
              </a:rPr>
              <a:t>https://news.ycombinator.com/item?id=39869068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Verdana" panose="020B0604030504040204" pitchFamily="34" charset="0"/>
              </a:rPr>
              <a:t>Autoconf</a:t>
            </a:r>
            <a:r>
              <a:rPr lang="en-US" sz="1800" dirty="0">
                <a:solidFill>
                  <a:srgbClr val="000000"/>
                </a:solidFill>
                <a:effectLst/>
                <a:latin typeface="Verdana" panose="020B0604030504040204" pitchFamily="34" charset="0"/>
              </a:rPr>
              <a:t>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5F6368"/>
                </a:solidFill>
                <a:effectLst/>
                <a:highlight>
                  <a:srgbClr val="FFFFFF"/>
                </a:highlight>
                <a:latin typeface="arial" panose="020B0604020202020204" pitchFamily="34" charset="0"/>
              </a:rPr>
              <a:t>Autoconf</a:t>
            </a:r>
            <a:r>
              <a:rPr lang="en-US" sz="2800" b="0" i="0" dirty="0">
                <a:solidFill>
                  <a:srgbClr val="4D5156"/>
                </a:solidFill>
                <a:effectLst/>
                <a:highlight>
                  <a:srgbClr val="FFFFFF"/>
                </a:highlight>
                <a:latin typeface="arial" panose="020B0604020202020204" pitchFamily="34" charset="0"/>
              </a:rPr>
              <a:t> is an extensible package of M4 macros that produce shell scripts to automatically configure software source code packages. https://www.gnu.org/software/autoconf/</a:t>
            </a:r>
            <a:r>
              <a:rPr lang="en-US" sz="1800" b="0" i="0" dirty="0">
                <a:solidFill>
                  <a:srgbClr val="000000"/>
                </a:solidFill>
                <a:effectLst/>
                <a:highlight>
                  <a:srgbClr val="FFFFFF"/>
                </a:highligh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panose="020B0604030504040204" pitchFamily="34" charset="0"/>
              </a:rPr>
              <a:t>https://news.ycombinator.com/item?id=39913905</a:t>
            </a:r>
            <a:r>
              <a:rPr lang="en-US" sz="1800" b="0" i="0" dirty="0">
                <a:solidFill>
                  <a:srgbClr val="000000"/>
                </a:solidFill>
                <a:effectLst/>
                <a:highlight>
                  <a:srgbClr val="FFFFFF"/>
                </a:highligh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highlight>
                <a:srgbClr val="FFFFF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highlight>
                  <a:srgbClr val="FFFFFF"/>
                </a:highlight>
                <a:latin typeface="Verdana" panose="020B0604030504040204" pitchFamily="34" charset="0"/>
              </a:rPr>
              <a:t>“</a:t>
            </a:r>
            <a:r>
              <a:rPr lang="en-US" sz="2800" b="0" i="0" dirty="0">
                <a:solidFill>
                  <a:srgbClr val="000000"/>
                </a:solidFill>
                <a:effectLst/>
                <a:highlight>
                  <a:srgbClr val="F6F6EF"/>
                </a:highlight>
                <a:latin typeface="Verdana" panose="020B0604030504040204" pitchFamily="34" charset="0"/>
              </a:rPr>
              <a:t>I'm really hoping that the XZ attack makes folks more wary though given enough time, the feeling of urgency will pass and folks may become more lax again.</a:t>
            </a:r>
            <a:r>
              <a:rPr lang="en-US" sz="1800" b="0" i="0" dirty="0">
                <a:solidFill>
                  <a:srgbClr val="000000"/>
                </a:solidFill>
                <a:effectLst/>
                <a:highlight>
                  <a:srgbClr val="FFFFFF"/>
                </a:highlight>
                <a:latin typeface="Verdana" panose="020B0604030504040204" pitchFamily="34" charset="0"/>
              </a:rPr>
              <a:t>” </a:t>
            </a:r>
            <a:r>
              <a:rPr lang="en-US" sz="1800" b="0" i="0" dirty="0" err="1">
                <a:solidFill>
                  <a:srgbClr val="000000"/>
                </a:solidFill>
                <a:effectLst/>
                <a:highlight>
                  <a:srgbClr val="FFFFFF"/>
                </a:highlight>
                <a:latin typeface="Verdana" panose="020B0604030504040204" pitchFamily="34" charset="0"/>
              </a:rPr>
              <a:t>Nusl</a:t>
            </a:r>
            <a:r>
              <a:rPr lang="en-US" sz="1800" b="0" i="0" dirty="0">
                <a:solidFill>
                  <a:srgbClr val="000000"/>
                </a:solidFill>
                <a:effectLst/>
                <a:highlight>
                  <a:srgbClr val="FFFFFF"/>
                </a:highlight>
                <a:latin typeface="Verdana" panose="020B0604030504040204" pitchFamily="34" charset="0"/>
              </a:rPr>
              <a:t> https://news.ycombinator.com/item?id=40059892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highlight>
                <a:srgbClr val="FFFFF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highlight>
                  <a:srgbClr val="F6F6EF"/>
                </a:highlight>
                <a:latin typeface="Verdana" panose="020B0604030504040204" pitchFamily="34" charset="0"/>
              </a:rPr>
              <a:t>“I feel that Jia Tan would also have inspired other, perhaps less well-funded, bad actors to try similar </a:t>
            </a:r>
            <a:r>
              <a:rPr lang="en-US" sz="2800" b="0" i="0" dirty="0" err="1">
                <a:solidFill>
                  <a:srgbClr val="000000"/>
                </a:solidFill>
                <a:effectLst/>
                <a:highlight>
                  <a:srgbClr val="F6F6EF"/>
                </a:highlight>
                <a:latin typeface="Verdana" panose="020B0604030504040204" pitchFamily="34" charset="0"/>
              </a:rPr>
              <a:t>things.Often</a:t>
            </a:r>
            <a:r>
              <a:rPr lang="en-US" sz="2800" b="0" i="0" dirty="0">
                <a:solidFill>
                  <a:srgbClr val="000000"/>
                </a:solidFill>
                <a:effectLst/>
                <a:highlight>
                  <a:srgbClr val="F6F6EF"/>
                </a:highlight>
                <a:latin typeface="Verdana" panose="020B0604030504040204" pitchFamily="34" charset="0"/>
              </a:rPr>
              <a:t> you'll see one attack succeed or semi-succeed, but the actual plan was a good one, and it gets copied by less sophisticated attackers that can't come up with their own plans but copy other attacks that have had some success.” </a:t>
            </a:r>
            <a:r>
              <a:rPr lang="en-US" sz="2800" b="0" i="0" dirty="0" err="1">
                <a:solidFill>
                  <a:srgbClr val="000000"/>
                </a:solidFill>
                <a:effectLst/>
                <a:highlight>
                  <a:srgbClr val="F6F6EF"/>
                </a:highlight>
                <a:latin typeface="Verdana" panose="020B0604030504040204" pitchFamily="34" charset="0"/>
              </a:rPr>
              <a:t>nusl</a:t>
            </a:r>
            <a:r>
              <a:rPr lang="en-US" sz="2800" b="0" i="0" dirty="0">
                <a:solidFill>
                  <a:srgbClr val="000000"/>
                </a:solidFill>
                <a:effectLst/>
                <a:highlight>
                  <a:srgbClr val="F6F6EF"/>
                </a:highlight>
                <a:latin typeface="Verdana" panose="020B0604030504040204" pitchFamily="34" charset="0"/>
              </a:rPr>
              <a:t> https://news.ycombinator.com/item?id=40059892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6F6E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000000"/>
                </a:solidFill>
                <a:effectLst/>
                <a:highlight>
                  <a:srgbClr val="F6F6EF"/>
                </a:highlight>
                <a:latin typeface="Verdana" panose="020B0604030504040204" pitchFamily="34" charset="0"/>
              </a:rPr>
              <a:t>“Shouldn’t performance testing be a part of any standard change process for a distribution? You can hide in the code, but you can’t hide from the laws of physics.” </a:t>
            </a:r>
            <a:r>
              <a:rPr lang="en-US" sz="4000" b="0" i="0" dirty="0" err="1">
                <a:solidFill>
                  <a:srgbClr val="000000"/>
                </a:solidFill>
                <a:effectLst/>
                <a:highlight>
                  <a:srgbClr val="F6F6EF"/>
                </a:highlight>
                <a:latin typeface="Verdana" panose="020B0604030504040204" pitchFamily="34" charset="0"/>
              </a:rPr>
              <a:t>Woleium</a:t>
            </a:r>
            <a:r>
              <a:rPr lang="en-US" sz="4000" b="0" i="0" dirty="0">
                <a:solidFill>
                  <a:srgbClr val="000000"/>
                </a:solidFill>
                <a:effectLst/>
                <a:highlight>
                  <a:srgbClr val="F6F6EF"/>
                </a:highlight>
                <a:latin typeface="Verdana" panose="020B0604030504040204" pitchFamily="34" charset="0"/>
              </a:rPr>
              <a:t> https://news.ycombinator.com/item?id=40059892 </a:t>
            </a:r>
            <a:endParaRPr lang="en-US" sz="2800" b="0" i="0" dirty="0">
              <a:solidFill>
                <a:srgbClr val="000000"/>
              </a:solidFill>
              <a:effectLst/>
              <a:highlight>
                <a:srgbClr val="F6F6E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panose="020B0604030504040204" pitchFamily="34" charset="0"/>
              </a:rPr>
              <a:t>“h</a:t>
            </a:r>
            <a:r>
              <a:rPr lang="en-US" sz="2800" b="0" i="0" dirty="0">
                <a:solidFill>
                  <a:srgbClr val="000000"/>
                </a:solidFill>
                <a:effectLst/>
                <a:highlight>
                  <a:srgbClr val="F6F6EF"/>
                </a:highlight>
                <a:latin typeface="Verdana" panose="020B0604030504040204" pitchFamily="34" charset="0"/>
              </a:rPr>
              <a:t>aving the proper infrastructure/tools/resources to automate performance testing is hard” Art049 https://news.ycombinator.com/item?id=40059892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6F6EF"/>
              </a:highlight>
              <a:latin typeface="Verdana" panose="020B0604030504040204" pitchFamily="34" charset="0"/>
            </a:endParaRPr>
          </a:p>
          <a:p>
            <a:pPr algn="l"/>
            <a:r>
              <a:rPr lang="en-US" sz="2800" b="0" i="0" dirty="0">
                <a:solidFill>
                  <a:srgbClr val="000000"/>
                </a:solidFill>
                <a:effectLst/>
                <a:highlight>
                  <a:srgbClr val="F6F6EF"/>
                </a:highlight>
                <a:latin typeface="Verdana" panose="020B0604030504040204" pitchFamily="34" charset="0"/>
              </a:rPr>
              <a:t>“You can find some computation to optimize just like you can find memory to compact, so getting caught was largely not believing performance was going to be part of the test. But if you aren't in it for ulterior motives, you have predictive branching, </a:t>
            </a:r>
            <a:r>
              <a:rPr lang="en-US" sz="2800" b="0" i="0" dirty="0" err="1">
                <a:solidFill>
                  <a:srgbClr val="000000"/>
                </a:solidFill>
                <a:effectLst/>
                <a:highlight>
                  <a:srgbClr val="F6F6EF"/>
                </a:highlight>
                <a:latin typeface="Verdana" panose="020B0604030504040204" pitchFamily="34" charset="0"/>
              </a:rPr>
              <a:t>etc</a:t>
            </a:r>
            <a:r>
              <a:rPr lang="en-US" sz="2800" b="0" i="0" dirty="0">
                <a:solidFill>
                  <a:srgbClr val="000000"/>
                </a:solidFill>
                <a:effectLst/>
                <a:highlight>
                  <a:srgbClr val="F6F6EF"/>
                </a:highlight>
                <a:latin typeface="Verdana" panose="020B0604030504040204" pitchFamily="34" charset="0"/>
              </a:rPr>
              <a:t>, so your performance loss may be in the imagination of a CPU designer with a wrong idea of typical that strangely coincides with a uniquely written benchmark.” </a:t>
            </a:r>
            <a:r>
              <a:rPr lang="en-US" sz="2800" b="0" i="0" dirty="0" err="1">
                <a:solidFill>
                  <a:srgbClr val="000000"/>
                </a:solidFill>
                <a:effectLst/>
                <a:highlight>
                  <a:srgbClr val="F6F6EF"/>
                </a:highlight>
                <a:latin typeface="Verdana" panose="020B0604030504040204" pitchFamily="34" charset="0"/>
              </a:rPr>
              <a:t>Bennyhill</a:t>
            </a:r>
            <a:r>
              <a:rPr lang="en-US" sz="2800" b="0" i="0" dirty="0">
                <a:solidFill>
                  <a:srgbClr val="000000"/>
                </a:solidFill>
                <a:effectLst/>
                <a:highlight>
                  <a:srgbClr val="F6F6EF"/>
                </a:highlight>
                <a:latin typeface="Verdana" panose="020B0604030504040204" pitchFamily="34" charset="0"/>
              </a:rPr>
              <a:t> https://news.ycombinator.com/item?id=40059892</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u="none" strike="noStrike" dirty="0">
                <a:solidFill>
                  <a:srgbClr val="828282"/>
                </a:solidFill>
                <a:effectLst/>
                <a:latin typeface="Verdana" panose="020B0604030504040204" pitchFamily="34" charset="0"/>
                <a:hlinkClick r:id="rId6"/>
              </a:rPr>
            </a:br>
            <a:r>
              <a:rPr lang="en-US" sz="1800" u="none" strike="noStrike" dirty="0" err="1">
                <a:solidFill>
                  <a:srgbClr val="828282"/>
                </a:solidFill>
                <a:effectLst/>
                <a:latin typeface="Verdana" panose="020B0604030504040204" pitchFamily="34" charset="0"/>
                <a:hlinkClick r:id="rId6"/>
              </a:rPr>
              <a:t>austin-cheney</a:t>
            </a:r>
            <a:r>
              <a:rPr lang="en-US" sz="1800" u="none" strike="noStrike" dirty="0">
                <a:solidFill>
                  <a:srgbClr val="828282"/>
                </a:solidFill>
                <a:effectLst/>
                <a:latin typeface="Verdana" panose="020B0604030504040204" pitchFamily="34" charset="0"/>
              </a:rPr>
              <a:t> “</a:t>
            </a:r>
            <a:r>
              <a:rPr lang="en-US" sz="1800" dirty="0">
                <a:solidFill>
                  <a:srgbClr val="5A5A5A"/>
                </a:solidFill>
                <a:effectLst/>
                <a:latin typeface="Verdana" panose="020B0604030504040204" pitchFamily="34" charset="0"/>
              </a:rPr>
              <a:t>Sounds like it might actually be cheaper to hire people who can actually program as opposed to the more common pretenders reliant upon NPM and React, Angular, or jQuery do 98% of the job.” https://news.ycombinator.com/item?id=40059892</a:t>
            </a:r>
          </a:p>
          <a:p>
            <a:br>
              <a:rPr lang="en-US" sz="1800" u="none" strike="noStrike" dirty="0">
                <a:solidFill>
                  <a:srgbClr val="828282"/>
                </a:solidFill>
                <a:effectLst/>
                <a:latin typeface="Verdana" panose="020B0604030504040204" pitchFamily="34" charset="0"/>
                <a:hlinkClick r:id="rId7"/>
              </a:rPr>
            </a:br>
            <a:r>
              <a:rPr lang="en-US" sz="1800" u="none" strike="noStrike" dirty="0" err="1">
                <a:solidFill>
                  <a:srgbClr val="828282"/>
                </a:solidFill>
                <a:effectLst/>
                <a:latin typeface="Verdana" panose="020B0604030504040204" pitchFamily="34" charset="0"/>
                <a:hlinkClick r:id="rId7"/>
              </a:rPr>
              <a:t>TheNewsIsHere</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I don’t necessarily disagree with your point, but frameworks and libraries are very useful. Their gross value could be said to be relative to whether the risks of relying on them ended up being worth </a:t>
            </a:r>
            <a:r>
              <a:rPr lang="en-US" sz="1800" dirty="0" err="1">
                <a:solidFill>
                  <a:srgbClr val="000000"/>
                </a:solidFill>
                <a:effectLst/>
                <a:latin typeface="Verdana" panose="020B0604030504040204" pitchFamily="34" charset="0"/>
              </a:rPr>
              <a:t>it.A</a:t>
            </a:r>
            <a:r>
              <a:rPr lang="en-US" sz="1800" dirty="0">
                <a:solidFill>
                  <a:srgbClr val="000000"/>
                </a:solidFill>
                <a:effectLst/>
                <a:latin typeface="Verdana" panose="020B0604030504040204" pitchFamily="34" charset="0"/>
              </a:rPr>
              <a:t> very well vetted library to do something tricky may be more reliable than reinventing the wheel. But to your point — a former employer of mine is the company behind a major SaaS application used everywhere from “you and I” to companies like Apple, Workday, IBM, and Disney. I once overheard an executive remark that “we need to do something” about the (figurative) “million NPM packages and JS libraries” that got pulled down when you compiled the 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highlight>
                <a:srgbClr val="F6F6E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highlight>
                  <a:srgbClr val="F6F6EF"/>
                </a:highlight>
                <a:latin typeface="Verdana" panose="020B0604030504040204" pitchFamily="34" charset="0"/>
              </a:rPr>
              <a:t>Open-Source (Linux): often large number “</a:t>
            </a:r>
            <a:r>
              <a:rPr lang="en-US" sz="2800" b="0" i="0" dirty="0">
                <a:solidFill>
                  <a:srgbClr val="000000"/>
                </a:solidFill>
                <a:effectLst/>
                <a:highlight>
                  <a:srgbClr val="F6F6EF"/>
                </a:highlight>
                <a:latin typeface="Verdana" panose="020B0604030504040204" pitchFamily="34" charset="0"/>
              </a:rPr>
              <a:t>There's a ton of other "basic infrastructure" that gets shipped alongside the kernel, though: </a:t>
            </a:r>
            <a:r>
              <a:rPr lang="en-US" sz="2800" b="0" i="0" dirty="0" err="1">
                <a:solidFill>
                  <a:srgbClr val="000000"/>
                </a:solidFill>
                <a:effectLst/>
                <a:highlight>
                  <a:srgbClr val="F6F6EF"/>
                </a:highlight>
                <a:latin typeface="Verdana" panose="020B0604030504040204" pitchFamily="34" charset="0"/>
              </a:rPr>
              <a:t>coreutils</a:t>
            </a:r>
            <a:r>
              <a:rPr lang="en-US" sz="2800" b="0" i="0" dirty="0">
                <a:solidFill>
                  <a:srgbClr val="000000"/>
                </a:solidFill>
                <a:effectLst/>
                <a:highlight>
                  <a:srgbClr val="F6F6EF"/>
                </a:highlight>
                <a:latin typeface="Verdana" panose="020B0604030504040204" pitchFamily="34" charset="0"/>
              </a:rPr>
              <a:t>, </a:t>
            </a:r>
            <a:r>
              <a:rPr lang="en-US" sz="2800" b="0" i="0" dirty="0" err="1">
                <a:solidFill>
                  <a:srgbClr val="000000"/>
                </a:solidFill>
                <a:effectLst/>
                <a:highlight>
                  <a:srgbClr val="F6F6EF"/>
                </a:highlight>
                <a:latin typeface="Verdana" panose="020B0604030504040204" pitchFamily="34" charset="0"/>
              </a:rPr>
              <a:t>binutils</a:t>
            </a:r>
            <a:r>
              <a:rPr lang="en-US" sz="2800" b="0" i="0" dirty="0">
                <a:solidFill>
                  <a:srgbClr val="000000"/>
                </a:solidFill>
                <a:effectLst/>
                <a:highlight>
                  <a:srgbClr val="F6F6EF"/>
                </a:highlight>
                <a:latin typeface="Verdana" panose="020B0604030504040204" pitchFamily="34" charset="0"/>
              </a:rPr>
              <a:t>, </a:t>
            </a:r>
            <a:r>
              <a:rPr lang="en-US" sz="2800" b="0" i="0" dirty="0" err="1">
                <a:solidFill>
                  <a:srgbClr val="000000"/>
                </a:solidFill>
                <a:effectLst/>
                <a:highlight>
                  <a:srgbClr val="F6F6EF"/>
                </a:highlight>
                <a:latin typeface="Verdana" panose="020B0604030504040204" pitchFamily="34" charset="0"/>
              </a:rPr>
              <a:t>gcc</a:t>
            </a:r>
            <a:r>
              <a:rPr lang="en-US" sz="2800" b="0" i="0" dirty="0">
                <a:solidFill>
                  <a:srgbClr val="000000"/>
                </a:solidFill>
                <a:effectLst/>
                <a:highlight>
                  <a:srgbClr val="F6F6EF"/>
                </a:highlight>
                <a:latin typeface="Verdana" panose="020B0604030504040204" pitchFamily="34" charset="0"/>
              </a:rPr>
              <a:t>, make, </a:t>
            </a:r>
            <a:r>
              <a:rPr lang="en-US" sz="2800" b="0" i="0" dirty="0" err="1">
                <a:solidFill>
                  <a:srgbClr val="000000"/>
                </a:solidFill>
                <a:effectLst/>
                <a:highlight>
                  <a:srgbClr val="F6F6EF"/>
                </a:highlight>
                <a:latin typeface="Verdana" panose="020B0604030504040204" pitchFamily="34" charset="0"/>
              </a:rPr>
              <a:t>autotools</a:t>
            </a:r>
            <a:r>
              <a:rPr lang="en-US" sz="2800" b="0" i="0" dirty="0">
                <a:solidFill>
                  <a:srgbClr val="000000"/>
                </a:solidFill>
                <a:effectLst/>
                <a:highlight>
                  <a:srgbClr val="F6F6EF"/>
                </a:highlight>
                <a:latin typeface="Verdana" panose="020B0604030504040204" pitchFamily="34" charset="0"/>
              </a:rPr>
              <a:t>, </a:t>
            </a:r>
            <a:r>
              <a:rPr lang="en-US" sz="2800" b="0" i="0" dirty="0" err="1">
                <a:solidFill>
                  <a:srgbClr val="000000"/>
                </a:solidFill>
                <a:effectLst/>
                <a:highlight>
                  <a:srgbClr val="F6F6EF"/>
                </a:highlight>
                <a:latin typeface="Verdana" panose="020B0604030504040204" pitchFamily="34" charset="0"/>
              </a:rPr>
              <a:t>cmake</a:t>
            </a:r>
            <a:r>
              <a:rPr lang="en-US" sz="2800" b="0" i="0" dirty="0">
                <a:solidFill>
                  <a:srgbClr val="000000"/>
                </a:solidFill>
                <a:effectLst/>
                <a:highlight>
                  <a:srgbClr val="F6F6EF"/>
                </a:highlight>
                <a:latin typeface="Verdana" panose="020B0604030504040204" pitchFamily="34" charset="0"/>
              </a:rPr>
              <a:t>, </a:t>
            </a:r>
            <a:r>
              <a:rPr lang="en-US" sz="2800" b="0" i="0" dirty="0" err="1">
                <a:solidFill>
                  <a:srgbClr val="000000"/>
                </a:solidFill>
                <a:effectLst/>
                <a:highlight>
                  <a:srgbClr val="F6F6EF"/>
                </a:highlight>
                <a:latin typeface="Verdana" panose="020B0604030504040204" pitchFamily="34" charset="0"/>
              </a:rPr>
              <a:t>zlib</a:t>
            </a:r>
            <a:r>
              <a:rPr lang="en-US" sz="2800" b="0" i="0" dirty="0">
                <a:solidFill>
                  <a:srgbClr val="000000"/>
                </a:solidFill>
                <a:effectLst/>
                <a:highlight>
                  <a:srgbClr val="F6F6EF"/>
                </a:highlight>
                <a:latin typeface="Verdana" panose="020B0604030504040204" pitchFamily="34" charset="0"/>
              </a:rPr>
              <a:t>, </a:t>
            </a:r>
            <a:r>
              <a:rPr lang="en-US" sz="2800" b="0" i="0" dirty="0" err="1">
                <a:solidFill>
                  <a:srgbClr val="000000"/>
                </a:solidFill>
                <a:effectLst/>
                <a:highlight>
                  <a:srgbClr val="F6F6EF"/>
                </a:highlight>
                <a:latin typeface="Verdana" panose="020B0604030504040204" pitchFamily="34" charset="0"/>
              </a:rPr>
              <a:t>xz</a:t>
            </a:r>
            <a:r>
              <a:rPr lang="en-US" sz="2800" b="0" i="0" dirty="0">
                <a:solidFill>
                  <a:srgbClr val="000000"/>
                </a:solidFill>
                <a:effectLst/>
                <a:highlight>
                  <a:srgbClr val="F6F6EF"/>
                </a:highlight>
                <a:latin typeface="Verdana" panose="020B0604030504040204" pitchFamily="34" charset="0"/>
              </a:rPr>
              <a:t>, </a:t>
            </a:r>
            <a:r>
              <a:rPr lang="en-US" sz="2800" b="0" i="0" dirty="0" err="1">
                <a:solidFill>
                  <a:srgbClr val="000000"/>
                </a:solidFill>
                <a:effectLst/>
                <a:highlight>
                  <a:srgbClr val="F6F6EF"/>
                </a:highlight>
                <a:latin typeface="Verdana" panose="020B0604030504040204" pitchFamily="34" charset="0"/>
              </a:rPr>
              <a:t>etc</a:t>
            </a:r>
            <a:r>
              <a:rPr lang="en-US" sz="2800" b="0" i="0" dirty="0">
                <a:solidFill>
                  <a:srgbClr val="000000"/>
                </a:solidFill>
                <a:effectLst/>
                <a:highlight>
                  <a:srgbClr val="F6F6EF"/>
                </a:highlight>
                <a:latin typeface="Verdana" panose="020B0604030504040204" pitchFamily="34" charset="0"/>
              </a:rPr>
              <a:t> </a:t>
            </a:r>
            <a:r>
              <a:rPr lang="en-US" sz="2800" b="0" i="0" dirty="0" err="1">
                <a:solidFill>
                  <a:srgbClr val="000000"/>
                </a:solidFill>
                <a:effectLst/>
                <a:highlight>
                  <a:srgbClr val="F6F6EF"/>
                </a:highlight>
                <a:latin typeface="Verdana" panose="020B0604030504040204" pitchFamily="34" charset="0"/>
              </a:rPr>
              <a:t>etc</a:t>
            </a:r>
            <a:r>
              <a:rPr lang="en-US" sz="2800" b="0" i="0" dirty="0">
                <a:solidFill>
                  <a:srgbClr val="000000"/>
                </a:solidFill>
                <a:effectLst/>
                <a:highlight>
                  <a:srgbClr val="F6F6EF"/>
                </a:highlight>
                <a:latin typeface="Verdana" panose="020B0604030504040204" pitchFamily="34" charset="0"/>
              </a:rPr>
              <a:t> etc.” </a:t>
            </a:r>
            <a:r>
              <a:rPr lang="en-US" sz="2800" b="0" i="0" dirty="0" err="1">
                <a:solidFill>
                  <a:srgbClr val="000000"/>
                </a:solidFill>
                <a:effectLst/>
                <a:highlight>
                  <a:srgbClr val="F6F6EF"/>
                </a:highlight>
                <a:latin typeface="Verdana" panose="020B0604030504040204" pitchFamily="34" charset="0"/>
              </a:rPr>
              <a:t>Vintagedave</a:t>
            </a:r>
            <a:r>
              <a:rPr lang="en-US" sz="2800" b="0" i="0" dirty="0">
                <a:solidFill>
                  <a:srgbClr val="000000"/>
                </a:solidFill>
                <a:effectLst/>
                <a:highlight>
                  <a:srgbClr val="F6F6EF"/>
                </a:highlight>
                <a:latin typeface="Verdana" panose="020B0604030504040204" pitchFamily="34" charset="0"/>
              </a:rPr>
              <a:t> https://news.ycombinator.com/item?id=40059892</a:t>
            </a:r>
            <a:endParaRPr lang="en-US" sz="1200"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5A5A5A"/>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5A5A5A"/>
              </a:solidFill>
              <a:effectLst/>
              <a:latin typeface="Verdana" panose="020B0604030504040204" pitchFamily="34" charset="0"/>
            </a:endParaRPr>
          </a:p>
          <a:p>
            <a:r>
              <a:rPr lang="en-US" sz="1800" b="0" i="0" dirty="0">
                <a:solidFill>
                  <a:srgbClr val="000000"/>
                </a:solidFill>
                <a:effectLst/>
                <a:highlight>
                  <a:srgbClr val="F6F6EF"/>
                </a:highlight>
                <a:latin typeface="Verdana" panose="020B0604030504040204" pitchFamily="34" charset="0"/>
              </a:rPr>
              <a:t>"Open Website Foundation“</a:t>
            </a:r>
          </a:p>
          <a:p>
            <a:r>
              <a:rPr lang="en-US" sz="1800" b="0" i="0" dirty="0">
                <a:solidFill>
                  <a:srgbClr val="000000"/>
                </a:solidFill>
                <a:effectLst/>
                <a:highlight>
                  <a:srgbClr val="F6F6EF"/>
                </a:highlight>
                <a:latin typeface="Verdana" panose="020B0604030504040204" pitchFamily="34" charset="0"/>
              </a:rPr>
              <a:t>"Open Source Security Foundation“</a:t>
            </a:r>
          </a:p>
          <a:p>
            <a:endParaRPr lang="en-US" sz="1800" b="0" i="0" dirty="0">
              <a:solidFill>
                <a:srgbClr val="000000"/>
              </a:solidFill>
              <a:effectLst/>
              <a:highlight>
                <a:srgbClr val="F6F6EF"/>
              </a:highlight>
              <a:latin typeface="Verdana" panose="020B0604030504040204" pitchFamily="34" charset="0"/>
            </a:endParaRPr>
          </a:p>
          <a:p>
            <a:r>
              <a:rPr lang="en-US" dirty="0">
                <a:solidFill>
                  <a:srgbClr val="221F20"/>
                </a:solidFill>
                <a:effectLst/>
                <a:latin typeface="Arial" panose="020B0604020202020204" pitchFamily="34" charset="0"/>
                <a:cs typeface="Arial" panose="020B0604020202020204" pitchFamily="34" charset="0"/>
              </a:rPr>
              <a:t>Current Environment Trends</a:t>
            </a:r>
          </a:p>
          <a:p>
            <a:r>
              <a:rPr lang="en-US" dirty="0">
                <a:solidFill>
                  <a:srgbClr val="221F20"/>
                </a:solidFill>
                <a:effectLst/>
                <a:latin typeface="Arial" panose="020B0604020202020204" pitchFamily="34" charset="0"/>
                <a:cs typeface="Arial" panose="020B0604020202020204" pitchFamily="34" charset="0"/>
              </a:rPr>
              <a:t>Technology</a:t>
            </a:r>
          </a:p>
          <a:p>
            <a:pPr lvl="1"/>
            <a:r>
              <a:rPr lang="en-US" dirty="0">
                <a:solidFill>
                  <a:srgbClr val="221F20"/>
                </a:solidFill>
                <a:effectLst/>
                <a:latin typeface="Arial" panose="020B0604020202020204" pitchFamily="34" charset="0"/>
                <a:cs typeface="Arial" panose="020B0604020202020204" pitchFamily="34" charset="0"/>
              </a:rPr>
              <a:t>Increasing Connectedness</a:t>
            </a:r>
          </a:p>
          <a:p>
            <a:pPr lvl="1"/>
            <a:r>
              <a:rPr lang="en-US" dirty="0">
                <a:solidFill>
                  <a:srgbClr val="221F20"/>
                </a:solidFill>
              </a:rPr>
              <a:t>Increasing Complexity</a:t>
            </a:r>
          </a:p>
          <a:p>
            <a:pPr lvl="1"/>
            <a:r>
              <a:rPr lang="en-US" dirty="0">
                <a:solidFill>
                  <a:srgbClr val="221F20"/>
                </a:solidFill>
              </a:rPr>
              <a:t>Decentralized, independent supply chains (difficult to coordinate security)</a:t>
            </a:r>
          </a:p>
          <a:p>
            <a:r>
              <a:rPr lang="en-US" dirty="0">
                <a:solidFill>
                  <a:srgbClr val="221F20"/>
                </a:solidFill>
              </a:rPr>
              <a:t>Supply Chains</a:t>
            </a:r>
          </a:p>
          <a:p>
            <a:pPr lvl="1"/>
            <a:r>
              <a:rPr lang="en-US" dirty="0">
                <a:solidFill>
                  <a:srgbClr val="221F20"/>
                </a:solidFill>
              </a:rPr>
              <a:t>Increasing Dependencies</a:t>
            </a:r>
          </a:p>
          <a:p>
            <a:pPr lvl="1"/>
            <a:r>
              <a:rPr lang="en-US" dirty="0">
                <a:solidFill>
                  <a:srgbClr val="221F20"/>
                </a:solidFill>
              </a:rPr>
              <a:t>Increasing Proprietary Solutions</a:t>
            </a:r>
          </a:p>
          <a:p>
            <a:r>
              <a:rPr lang="en-US" dirty="0">
                <a:solidFill>
                  <a:srgbClr val="221F20"/>
                </a:solidFill>
              </a:rPr>
              <a:t>Community</a:t>
            </a:r>
          </a:p>
          <a:p>
            <a:pPr lvl="1"/>
            <a:r>
              <a:rPr lang="en-US" dirty="0">
                <a:solidFill>
                  <a:srgbClr val="221F20"/>
                </a:solidFill>
              </a:rPr>
              <a:t>Decreasing Information Sharing</a:t>
            </a:r>
          </a:p>
          <a:p>
            <a:pPr lvl="1"/>
            <a:r>
              <a:rPr lang="en-US" dirty="0">
                <a:solidFill>
                  <a:srgbClr val="221F20"/>
                </a:solidFill>
              </a:rPr>
              <a:t>Increasing Fragmentation</a:t>
            </a:r>
          </a:p>
          <a:p>
            <a:r>
              <a:rPr lang="en-US" dirty="0">
                <a:solidFill>
                  <a:srgbClr val="221F20"/>
                </a:solidFill>
              </a:rPr>
              <a:t>Trends Bode Ill</a:t>
            </a:r>
          </a:p>
          <a:p>
            <a:endParaRPr lang="en-US" dirty="0">
              <a:solidFill>
                <a:srgbClr val="221F20"/>
              </a:solidFill>
            </a:endParaRPr>
          </a:p>
          <a:p>
            <a:br>
              <a:rPr lang="en-US" sz="1800" u="none" strike="noStrike" dirty="0">
                <a:solidFill>
                  <a:srgbClr val="828282"/>
                </a:solidFill>
                <a:effectLst/>
                <a:latin typeface="Verdana" panose="020B0604030504040204" pitchFamily="34" charset="0"/>
                <a:hlinkClick r:id="rId8"/>
              </a:rPr>
            </a:br>
            <a:r>
              <a:rPr lang="en-US" sz="1800" u="none" strike="noStrike" dirty="0">
                <a:solidFill>
                  <a:srgbClr val="828282"/>
                </a:solidFill>
                <a:effectLst/>
                <a:latin typeface="Verdana" panose="020B0604030504040204" pitchFamily="34" charset="0"/>
              </a:rPr>
              <a:t>“</a:t>
            </a:r>
            <a:r>
              <a:rPr lang="en-US" sz="1800" dirty="0">
                <a:solidFill>
                  <a:srgbClr val="000000"/>
                </a:solidFill>
                <a:effectLst/>
                <a:latin typeface="Verdana" panose="020B0604030504040204" pitchFamily="34" charset="0"/>
              </a:rPr>
              <a:t>A reasonable person would expect many more open source projects have been infiltrated and have similar exploits waiting to be found. Hard to prove until the next one is found, but if a second one like this is discovered we probably have a huge problem on our </a:t>
            </a:r>
            <a:r>
              <a:rPr lang="en-US" sz="1800" dirty="0" err="1">
                <a:solidFill>
                  <a:srgbClr val="000000"/>
                </a:solidFill>
                <a:effectLst/>
                <a:latin typeface="Verdana" panose="020B0604030504040204" pitchFamily="34" charset="0"/>
              </a:rPr>
              <a:t>hands.Since</a:t>
            </a:r>
            <a:r>
              <a:rPr lang="en-US" sz="1800" dirty="0">
                <a:solidFill>
                  <a:srgbClr val="000000"/>
                </a:solidFill>
                <a:effectLst/>
                <a:latin typeface="Verdana" panose="020B0604030504040204" pitchFamily="34" charset="0"/>
              </a:rPr>
              <a:t> the part that takes longest is getting commit rights and there's a lot of waiting to do, what are the chances the attackers put all their eggs on infiltrating one specific project? I'd be trying to infiltrate at least 10 or 20 even if I were alone, to increase my chances. If you dedicate one or two years to build reputation with the current maintainers by doing a PR here and there, you can do that for a few projects in parallel.” (</a:t>
            </a:r>
            <a:r>
              <a:rPr lang="en-US" sz="1800" u="none" strike="noStrike" dirty="0" err="1">
                <a:solidFill>
                  <a:srgbClr val="828282"/>
                </a:solidFill>
                <a:effectLst/>
                <a:latin typeface="Verdana" panose="020B0604030504040204" pitchFamily="34" charset="0"/>
                <a:hlinkClick r:id="rId8"/>
              </a:rPr>
              <a:t>vasco</a:t>
            </a:r>
            <a:r>
              <a:rPr lang="en-US" sz="1800" u="none" strike="noStrike"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https://news.ycombinator.com/item?id=40207261)</a:t>
            </a:r>
          </a:p>
          <a:p>
            <a:endParaRPr lang="en-US" dirty="0">
              <a:solidFill>
                <a:srgbClr val="221F2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highlight>
                  <a:srgbClr val="F6F6EF"/>
                </a:highlight>
                <a:latin typeface="Verdana" panose="020B0604030504040204" pitchFamily="34" charset="0"/>
              </a:rPr>
              <a:t>“I'd go as far as saying this is an issue of national / global security and there's space for an agency like the IMF but for software security that would be funded by all the countries of the world to bring more resources and assuredness to this type of dependencies. Because even if this attacker didn't do more than N=1 and other attackers didn't have the idea before, they surely have it now.” </a:t>
            </a:r>
            <a:r>
              <a:rPr lang="en-US" sz="1800" b="0" i="0" u="none" strike="noStrike" dirty="0">
                <a:solidFill>
                  <a:srgbClr val="828282"/>
                </a:solidFill>
                <a:effectLst/>
                <a:highlight>
                  <a:srgbClr val="F6F6EF"/>
                </a:highlight>
                <a:latin typeface="Verdana" panose="020B0604030504040204" pitchFamily="34" charset="0"/>
              </a:rPr>
              <a:t> (</a:t>
            </a:r>
            <a:r>
              <a:rPr lang="en-US" sz="1800" u="none" strike="noStrike" dirty="0" err="1">
                <a:solidFill>
                  <a:srgbClr val="828282"/>
                </a:solidFill>
                <a:effectLst/>
                <a:latin typeface="Verdana" panose="020B0604030504040204" pitchFamily="34" charset="0"/>
                <a:hlinkClick r:id="rId8"/>
              </a:rPr>
              <a:t>vasco</a:t>
            </a:r>
            <a:r>
              <a:rPr lang="en-US" sz="1800" dirty="0">
                <a:solidFill>
                  <a:srgbClr val="828282"/>
                </a:solidFill>
                <a:effectLst/>
                <a:latin typeface="Verdana" panose="020B0604030504040204" pitchFamily="34" charset="0"/>
              </a:rPr>
              <a:t> comment; https://news.ycombinator.com/item?id=40207261)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panose="020B0604030504040204" pitchFamily="34" charset="0"/>
              </a:rPr>
              <a:t>See Tim Bray's proposal about “Open-Source </a:t>
            </a:r>
            <a:r>
              <a:rPr lang="en-US" sz="1800" dirty="0" err="1">
                <a:solidFill>
                  <a:srgbClr val="000000"/>
                </a:solidFill>
                <a:effectLst/>
                <a:latin typeface="Verdana" panose="020B0604030504040204" pitchFamily="34" charset="0"/>
              </a:rPr>
              <a:t>Qualitry</a:t>
            </a:r>
            <a:r>
              <a:rPr lang="en-US" sz="1800" dirty="0">
                <a:solidFill>
                  <a:srgbClr val="000000"/>
                </a:solidFill>
                <a:effectLst/>
                <a:latin typeface="Verdana" panose="020B0604030504040204" pitchFamily="34" charset="0"/>
              </a:rPr>
              <a:t> Institutes (OSQI)”: </a:t>
            </a:r>
            <a:r>
              <a:rPr lang="en-US" sz="1800" u="sng" dirty="0">
                <a:solidFill>
                  <a:srgbClr val="000000"/>
                </a:solidFill>
                <a:effectLst/>
                <a:latin typeface="Verdana" panose="020B0604030504040204" pitchFamily="34" charset="0"/>
                <a:hlinkClick r:id="rId9"/>
              </a:rPr>
              <a:t>https://www.tbray.org/ongoing/When/202x/2024/04/01/OSQI</a:t>
            </a:r>
            <a:endParaRPr lang="en-US" sz="1800"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6F6E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highlight>
                  <a:srgbClr val="F6F6EF"/>
                </a:highlight>
                <a:latin typeface="Verdana" panose="020B0604030504040204" pitchFamily="34" charset="0"/>
              </a:rPr>
              <a:t>Government: Offensive Cyber vs. Defensive Cybersecurity Priorities</a:t>
            </a:r>
          </a:p>
          <a:p>
            <a:endParaRPr lang="en-US" sz="1800" dirty="0"/>
          </a:p>
          <a:p>
            <a:pPr algn="l"/>
            <a:endParaRPr lang="en-US" sz="180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21</a:t>
            </a:fld>
            <a:endParaRPr lang="en-US" dirty="0"/>
          </a:p>
        </p:txBody>
      </p:sp>
    </p:spTree>
    <p:extLst>
      <p:ext uri="{BB962C8B-B14F-4D97-AF65-F5344CB8AC3E}">
        <p14:creationId xmlns:p14="http://schemas.microsoft.com/office/powerpoint/2010/main" val="231909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CVE-2024-3094</a:t>
            </a:r>
          </a:p>
          <a:p>
            <a:r>
              <a:rPr lang="en-US" dirty="0"/>
              <a:t>https://access.redhat.com/security/cve/CVE-2024-3094</a:t>
            </a:r>
          </a:p>
          <a:p>
            <a:endParaRPr lang="en-US" dirty="0"/>
          </a:p>
          <a:p>
            <a:r>
              <a:rPr lang="en-US" dirty="0"/>
              <a:t>“An u</a:t>
            </a:r>
            <a:r>
              <a:rPr lang="en-US" b="0" i="0" dirty="0">
                <a:solidFill>
                  <a:srgbClr val="000000"/>
                </a:solidFill>
                <a:effectLst/>
                <a:highlight>
                  <a:srgbClr val="F6F6EF"/>
                </a:highlight>
                <a:latin typeface="Verdana" panose="020B0604030504040204" pitchFamily="34" charset="0"/>
              </a:rPr>
              <a:t>nlikely combination of errors and circumstances that led to this one being discovered, a “500000-microsecond-blunder*” </a:t>
            </a:r>
            <a:r>
              <a:rPr lang="en-US" b="0" i="0" dirty="0" err="1">
                <a:solidFill>
                  <a:srgbClr val="000000"/>
                </a:solidFill>
                <a:effectLst/>
                <a:highlight>
                  <a:srgbClr val="F6F6EF"/>
                </a:highlight>
                <a:latin typeface="Verdana" panose="020B0604030504040204" pitchFamily="34" charset="0"/>
              </a:rPr>
              <a:t>Piskvorrr</a:t>
            </a:r>
            <a:r>
              <a:rPr lang="en-US" b="0" i="0" dirty="0">
                <a:solidFill>
                  <a:srgbClr val="000000"/>
                </a:solidFill>
                <a:effectLst/>
                <a:highlight>
                  <a:srgbClr val="F6F6EF"/>
                </a:highlight>
                <a:latin typeface="Verdana" panose="020B0604030504040204" pitchFamily="34" charset="0"/>
              </a:rPr>
              <a:t>; </a:t>
            </a:r>
            <a:r>
              <a:rPr lang="en-US" b="0" i="0" dirty="0" err="1">
                <a:solidFill>
                  <a:srgbClr val="000000"/>
                </a:solidFill>
                <a:effectLst/>
                <a:highlight>
                  <a:srgbClr val="F6F6EF"/>
                </a:highlight>
                <a:latin typeface="Verdana" panose="020B0604030504040204" pitchFamily="34" charset="0"/>
              </a:rPr>
              <a:t>Sadjad</a:t>
            </a:r>
            <a:endParaRPr lang="en-US" b="0" i="0" dirty="0">
              <a:solidFill>
                <a:srgbClr val="000000"/>
              </a:solidFill>
              <a:effectLst/>
              <a:highlight>
                <a:srgbClr val="F6F6EF"/>
              </a:highlight>
              <a:latin typeface="Verdana" panose="020B0604030504040204" pitchFamily="34" charset="0"/>
            </a:endParaRPr>
          </a:p>
          <a:p>
            <a:r>
              <a:rPr lang="en-US" dirty="0"/>
              <a:t>https://news.ycombinator.com/item?id=40059892</a:t>
            </a:r>
          </a:p>
          <a:p>
            <a:endParaRPr lang="en-US" dirty="0"/>
          </a:p>
          <a:p>
            <a:r>
              <a:rPr lang="en-US" dirty="0">
                <a:solidFill>
                  <a:srgbClr val="221F20"/>
                </a:solidFill>
              </a:rPr>
              <a:t>Today’s Threat Environment (</a:t>
            </a:r>
            <a:r>
              <a:rPr lang="en-US" dirty="0">
                <a:solidFill>
                  <a:srgbClr val="221F20"/>
                </a:solidFill>
                <a:effectLst/>
                <a:latin typeface="Arial" panose="020B0604020202020204" pitchFamily="34" charset="0"/>
                <a:cs typeface="Arial" panose="020B0604020202020204" pitchFamily="34" charset="0"/>
              </a:rPr>
              <a:t>Increasingly focused</a:t>
            </a:r>
            <a:r>
              <a:rPr lang="en-US" dirty="0">
                <a:solidFill>
                  <a:srgbClr val="221F20"/>
                </a:solidFill>
              </a:rPr>
              <a:t>, sophisticated cyber adversaries; </a:t>
            </a:r>
            <a:r>
              <a:rPr lang="en-US" dirty="0">
                <a:solidFill>
                  <a:srgbClr val="221F20"/>
                </a:solidFill>
                <a:effectLst/>
                <a:latin typeface="Arial" panose="020B0604020202020204" pitchFamily="34" charset="0"/>
                <a:cs typeface="Arial" panose="020B0604020202020204" pitchFamily="34" charset="0"/>
              </a:rPr>
              <a:t>Increased upstream reliance on </a:t>
            </a:r>
            <a:r>
              <a:rPr lang="en-US" dirty="0">
                <a:solidFill>
                  <a:srgbClr val="221F20"/>
                </a:solidFill>
              </a:rPr>
              <a:t>free and </a:t>
            </a:r>
            <a:r>
              <a:rPr lang="en-US" dirty="0">
                <a:solidFill>
                  <a:srgbClr val="221F20"/>
                </a:solidFill>
                <a:effectLst/>
                <a:latin typeface="Arial" panose="020B0604020202020204" pitchFamily="34" charset="0"/>
                <a:cs typeface="Arial" panose="020B0604020202020204" pitchFamily="34" charset="0"/>
              </a:rPr>
              <a:t>open-source (FOSS) software; </a:t>
            </a:r>
            <a:r>
              <a:rPr lang="en-US" dirty="0">
                <a:solidFill>
                  <a:srgbClr val="221F20"/>
                </a:solidFill>
              </a:rPr>
              <a:t>Delays in communicating threat advisories and mitigations</a:t>
            </a:r>
            <a:r>
              <a:rPr lang="en-US" dirty="0">
                <a:solidFill>
                  <a:srgbClr val="221F20"/>
                </a:solidFill>
                <a:effectLst/>
                <a:latin typeface="Arial" panose="020B0604020202020204" pitchFamily="34" charset="0"/>
                <a:cs typeface="Arial" panose="020B0604020202020204" pitchFamily="34" charset="0"/>
              </a:rPr>
              <a:t>; </a:t>
            </a:r>
            <a:r>
              <a:rPr lang="en-US" dirty="0">
                <a:solidFill>
                  <a:srgbClr val="221F20"/>
                </a:solidFill>
              </a:rPr>
              <a:t>Privatization of vulnerability and exploit information)</a:t>
            </a:r>
          </a:p>
          <a:p>
            <a:r>
              <a:rPr lang="en-US" dirty="0"/>
              <a:t>https://www.crowdstrike.com/global-threat-report/</a:t>
            </a:r>
          </a:p>
          <a:p>
            <a:r>
              <a:rPr lang="en-US" dirty="0"/>
              <a:t>https://www.rapid7.com/blog/post/2024/05/21/rapid7-releases-the-2024-attack-intelligence-report/</a:t>
            </a:r>
          </a:p>
          <a:p>
            <a:endParaRPr lang="en-US" dirty="0"/>
          </a:p>
          <a:p>
            <a:pPr algn="l"/>
            <a:r>
              <a:rPr lang="en-US" dirty="0"/>
              <a:t>“</a:t>
            </a:r>
            <a:r>
              <a:rPr lang="en-US" b="0" i="0" dirty="0">
                <a:solidFill>
                  <a:srgbClr val="000000"/>
                </a:solidFill>
                <a:effectLst/>
                <a:highlight>
                  <a:srgbClr val="F6F6EF"/>
                </a:highlight>
                <a:latin typeface="Verdana" panose="020B0604030504040204" pitchFamily="34" charset="0"/>
              </a:rPr>
              <a:t>The problem is that it really depends on your stack/application. A score pretends to be an absolute frame of reference to work on, and this is hardly reliable to assess real risk and </a:t>
            </a:r>
            <a:r>
              <a:rPr lang="en-US" b="0" i="0" dirty="0" err="1">
                <a:solidFill>
                  <a:srgbClr val="000000"/>
                </a:solidFill>
                <a:effectLst/>
                <a:highlight>
                  <a:srgbClr val="F6F6EF"/>
                </a:highlight>
                <a:latin typeface="Verdana" panose="020B0604030504040204" pitchFamily="34" charset="0"/>
              </a:rPr>
              <a:t>impact.A</a:t>
            </a:r>
            <a:r>
              <a:rPr lang="en-US" b="0" i="0" dirty="0">
                <a:solidFill>
                  <a:srgbClr val="000000"/>
                </a:solidFill>
                <a:effectLst/>
                <a:highlight>
                  <a:srgbClr val="F6F6EF"/>
                </a:highlight>
                <a:latin typeface="Verdana" panose="020B0604030504040204" pitchFamily="34" charset="0"/>
              </a:rPr>
              <a:t> CVSS 10 on several internal services with all user input being filtered may be substantially less risky than a public facing component using a library with a CVSS 2.5 depending on your application and vulnerability.</a:t>
            </a:r>
          </a:p>
          <a:p>
            <a:pPr algn="l"/>
            <a:r>
              <a:rPr lang="en-US" b="0" i="0" dirty="0">
                <a:solidFill>
                  <a:srgbClr val="000000"/>
                </a:solidFill>
                <a:effectLst/>
                <a:highlight>
                  <a:srgbClr val="F6F6EF"/>
                </a:highlight>
                <a:latin typeface="Verdana" panose="020B0604030504040204" pitchFamily="34" charset="0"/>
              </a:rPr>
              <a:t>The only correct way is to assess risk is analyze how you utilize each component and determine if your application would run into the issue to begin with. This work cannot be hand-waved away with a simple number despite this practice being the hot fad in cybersecurity.” </a:t>
            </a:r>
            <a:r>
              <a:rPr lang="en-US" b="0" i="0" dirty="0" err="1">
                <a:solidFill>
                  <a:srgbClr val="000000"/>
                </a:solidFill>
                <a:effectLst/>
                <a:highlight>
                  <a:srgbClr val="F6F6EF"/>
                </a:highlight>
                <a:latin typeface="Verdana" panose="020B0604030504040204" pitchFamily="34" charset="0"/>
              </a:rPr>
              <a:t>Redserk</a:t>
            </a:r>
            <a:r>
              <a:rPr lang="en-US" b="0" i="0" dirty="0">
                <a:solidFill>
                  <a:srgbClr val="000000"/>
                </a:solidFill>
                <a:effectLst/>
                <a:highlight>
                  <a:srgbClr val="F6F6EF"/>
                </a:highlight>
                <a:latin typeface="Verdana" panose="020B0604030504040204" pitchFamily="34" charset="0"/>
              </a:rPr>
              <a:t> https://news.ycombinator.com/item?id=40059892 </a:t>
            </a:r>
            <a:endParaRPr lang="en-US" dirty="0"/>
          </a:p>
          <a:p>
            <a:pPr lvl="1"/>
            <a:endParaRPr lang="en-US" dirty="0">
              <a:solidFill>
                <a:srgbClr val="221F2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DB52C-E1A7-4BA1-BF07-E4F5410B65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18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22</a:t>
            </a:fld>
            <a:endParaRPr lang="en-US" dirty="0"/>
          </a:p>
        </p:txBody>
      </p:sp>
    </p:spTree>
    <p:extLst>
      <p:ext uri="{BB962C8B-B14F-4D97-AF65-F5344CB8AC3E}">
        <p14:creationId xmlns:p14="http://schemas.microsoft.com/office/powerpoint/2010/main" val="62087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Supply Chain Attacks Overview </a:t>
            </a:r>
          </a:p>
          <a:p>
            <a:r>
              <a:rPr lang="en-US" dirty="0">
                <a:solidFill>
                  <a:srgbClr val="221F20"/>
                </a:solidFill>
                <a:effectLst/>
                <a:latin typeface="Arial" panose="020B0604020202020204" pitchFamily="34" charset="0"/>
                <a:cs typeface="Arial" panose="020B0604020202020204" pitchFamily="34" charset="0"/>
              </a:rPr>
              <a:t>-Physical Attack Vector (</a:t>
            </a:r>
            <a:r>
              <a:rPr lang="en-US" dirty="0">
                <a:solidFill>
                  <a:srgbClr val="221F20"/>
                </a:solidFill>
              </a:rPr>
              <a:t>Designed, Compromised, P</a:t>
            </a:r>
            <a:r>
              <a:rPr lang="en-US" dirty="0">
                <a:solidFill>
                  <a:srgbClr val="221F20"/>
                </a:solidFill>
                <a:effectLst/>
                <a:latin typeface="Arial" panose="020B0604020202020204" pitchFamily="34" charset="0"/>
                <a:cs typeface="Arial" panose="020B0604020202020204" pitchFamily="34" charset="0"/>
              </a:rPr>
              <a:t>lanted)</a:t>
            </a:r>
          </a:p>
          <a:p>
            <a:r>
              <a:rPr lang="en-US" dirty="0">
                <a:solidFill>
                  <a:srgbClr val="221F20"/>
                </a:solidFill>
              </a:rPr>
              <a:t>-S</a:t>
            </a:r>
            <a:r>
              <a:rPr lang="en-US" dirty="0">
                <a:solidFill>
                  <a:srgbClr val="221F20"/>
                </a:solidFill>
                <a:effectLst/>
                <a:latin typeface="Arial" panose="020B0604020202020204" pitchFamily="34" charset="0"/>
                <a:cs typeface="Arial" panose="020B0604020202020204" pitchFamily="34" charset="0"/>
              </a:rPr>
              <a:t>oftware attack vectors (Designed, Compromised - Commercial Software Products, Upstream Dependencies Closed and </a:t>
            </a:r>
            <a:r>
              <a:rPr lang="en-US" dirty="0">
                <a:solidFill>
                  <a:srgbClr val="221F20"/>
                </a:solidFill>
              </a:rPr>
              <a:t>Open-Source Supply Chains)</a:t>
            </a:r>
          </a:p>
          <a:p>
            <a:pPr algn="l" rtl="0"/>
            <a:r>
              <a:rPr lang="en-US" b="0" i="0" dirty="0">
                <a:solidFill>
                  <a:srgbClr val="151515"/>
                </a:solidFill>
                <a:effectLst/>
                <a:latin typeface="RedHatDisplay"/>
              </a:rPr>
              <a:t>[1] https://www.fortinet.com/resources/cyberglossary/supply-chain-attacks</a:t>
            </a:r>
          </a:p>
          <a:p>
            <a:pPr algn="l" rtl="0"/>
            <a:r>
              <a:rPr lang="en-US" b="0" i="0" dirty="0">
                <a:solidFill>
                  <a:srgbClr val="151515"/>
                </a:solidFill>
                <a:effectLst/>
                <a:latin typeface="RedHatDisplay"/>
              </a:rPr>
              <a:t>[2] https://www.sentinelone.com/cybersecurity-101/what-is-supply-chain-attack/</a:t>
            </a:r>
          </a:p>
          <a:p>
            <a:pPr algn="l" rtl="0"/>
            <a:r>
              <a:rPr lang="en-US" b="0" i="0" dirty="0">
                <a:solidFill>
                  <a:srgbClr val="151515"/>
                </a:solidFill>
                <a:effectLst/>
                <a:latin typeface="RedHatDisplay"/>
              </a:rPr>
              <a:t>[3] https://www.manageengine.com/log-management/cyber-security/supply-chain-attack-types.html</a:t>
            </a:r>
          </a:p>
          <a:p>
            <a:pPr algn="l" rtl="0"/>
            <a:r>
              <a:rPr lang="en-US" b="0" i="0" dirty="0">
                <a:solidFill>
                  <a:srgbClr val="151515"/>
                </a:solidFill>
                <a:effectLst/>
                <a:latin typeface="RedHatDisplay"/>
              </a:rPr>
              <a:t>[4] https://www.crowdstrike.com/cybersecurity-101/cyberattacks/supply-chain-attacks/</a:t>
            </a:r>
          </a:p>
          <a:p>
            <a:pPr algn="l" rtl="0"/>
            <a:endParaRPr lang="en-US" b="0" i="0" dirty="0">
              <a:solidFill>
                <a:srgbClr val="151515"/>
              </a:solidFill>
              <a:effectLst/>
              <a:latin typeface="RedHatDisplay"/>
            </a:endParaRPr>
          </a:p>
          <a:p>
            <a:pPr algn="l" rtl="0"/>
            <a:r>
              <a:rPr lang="en-US" dirty="0"/>
              <a:t>Supply Chain Attacks Timeline (Not Exhaustive)</a:t>
            </a:r>
          </a:p>
          <a:p>
            <a:pPr algn="l" rtl="0"/>
            <a:r>
              <a:rPr lang="en-US" b="0" i="0" dirty="0">
                <a:solidFill>
                  <a:srgbClr val="151515"/>
                </a:solidFill>
                <a:effectLst/>
                <a:latin typeface="RedHatDisplay"/>
              </a:rPr>
              <a:t>[A]  Stuxnet Attack</a:t>
            </a:r>
          </a:p>
          <a:p>
            <a:pPr algn="l" rtl="0"/>
            <a:r>
              <a:rPr lang="en-US" b="0" i="0" dirty="0">
                <a:solidFill>
                  <a:srgbClr val="151515"/>
                </a:solidFill>
                <a:effectLst/>
                <a:latin typeface="RedHatDisplay"/>
              </a:rPr>
              <a:t>“In the 2010 attack, the Stuxnet attackers exploited several zero-day vulnerabilities in Microsoft Windows to ultimately gain access to Siemens software and the PLCs (Operational Technology – SCADA Systems). This was done to gain access to and effectively damage high-speed centrifuges at the Iranian Bushehr nuclear power plant.”</a:t>
            </a:r>
          </a:p>
          <a:p>
            <a:pPr algn="l" rtl="0"/>
            <a:r>
              <a:rPr lang="en-US" b="0" i="0" dirty="0">
                <a:solidFill>
                  <a:srgbClr val="151515"/>
                </a:solidFill>
                <a:effectLst/>
                <a:latin typeface="RedHatDisplay"/>
              </a:rPr>
              <a:t>https://www.darkreading.com/ics-ot-security/siemens-plcs-still-vulnerable-stuxnet-like-cyberattacks</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[B] Target Breach </a:t>
            </a:r>
          </a:p>
          <a:p>
            <a:pPr algn="l" rtl="0"/>
            <a:r>
              <a:rPr lang="en-US" b="0" i="0" dirty="0">
                <a:solidFill>
                  <a:srgbClr val="151515"/>
                </a:solidFill>
                <a:effectLst/>
                <a:latin typeface="RedHatDisplay"/>
              </a:rPr>
              <a:t>“In November and December 2013, cyber thieves executed a successful cyber attack against Target, one of the largest retail companies in the United States. The attackers surreptitiously gained access to Target’s computer network, stole the financial and personal information of as many as 110 million Target customers, and then removed this sensitive information from Target’s network to a server in Eastern Europe” </a:t>
            </a:r>
          </a:p>
          <a:p>
            <a:pPr algn="l" rtl="0"/>
            <a:r>
              <a:rPr lang="en-US" b="0" i="0" dirty="0">
                <a:solidFill>
                  <a:srgbClr val="151515"/>
                </a:solidFill>
                <a:effectLst/>
                <a:latin typeface="RedHatDisplay"/>
              </a:rPr>
              <a:t>“Target gave network access to a third-party vendor, a small Pennsylvania HVAC company, which did not appear to follow broadly accepted information security practices. The vendor’s weak security allowed the attackers to gain a foothold in Target’s network.”</a:t>
            </a:r>
          </a:p>
          <a:p>
            <a:pPr algn="l" rtl="0"/>
            <a:r>
              <a:rPr lang="en-US" b="0" i="0" dirty="0">
                <a:solidFill>
                  <a:srgbClr val="151515"/>
                </a:solidFill>
                <a:effectLst/>
                <a:latin typeface="RedHatDisplay"/>
              </a:rPr>
              <a:t>https://www.commerce.senate.gov/services/files/24d3c229-4f2f-405d-b8db-a3a67f183883</a:t>
            </a:r>
          </a:p>
          <a:p>
            <a:pPr algn="l"/>
            <a:r>
              <a:rPr lang="en-US" b="0" i="0" dirty="0">
                <a:solidFill>
                  <a:srgbClr val="151515"/>
                </a:solidFill>
                <a:effectLst/>
                <a:latin typeface="RedHatDisplay"/>
              </a:rPr>
              <a:t>“</a:t>
            </a:r>
            <a:r>
              <a:rPr lang="en-US" b="0" i="0" dirty="0">
                <a:solidFill>
                  <a:srgbClr val="222222"/>
                </a:solidFill>
                <a:effectLst/>
                <a:highlight>
                  <a:srgbClr val="FFFFFF"/>
                </a:highlight>
                <a:latin typeface="Retina"/>
              </a:rPr>
              <a:t>The person who let the hackers into Target wasn’t even a Target employee and wasn’t bent on mischief. The person worked for Fazio Mechanical, a Pennsylvania-based HVAC company, a third-party vendor hired by Target. The Fazio employee fell for a phishing trick and opened an attachment in a fraudulent email the hackers had sent to him. Hidden in the email attachment lurked the Citadel Trojan horse—a malicious software program that took root in Fazio’s computers. The Citadel Trojan horse was nothing novel—it was a variant of a well-known malware package called </a:t>
            </a:r>
            <a:r>
              <a:rPr lang="en-US" b="0" i="0" dirty="0" err="1">
                <a:solidFill>
                  <a:srgbClr val="222222"/>
                </a:solidFill>
                <a:effectLst/>
                <a:highlight>
                  <a:srgbClr val="FFFFFF"/>
                </a:highlight>
                <a:latin typeface="Retina"/>
              </a:rPr>
              <a:t>ZeuS</a:t>
            </a:r>
            <a:r>
              <a:rPr lang="en-US" b="0" i="0" dirty="0">
                <a:solidFill>
                  <a:srgbClr val="222222"/>
                </a:solidFill>
                <a:effectLst/>
                <a:highlight>
                  <a:srgbClr val="FFFFFF"/>
                </a:highlight>
                <a:latin typeface="Retina"/>
              </a:rPr>
              <a:t> and is readily detectable by any major enterprise anti-virus software. But Fazio lacked the massive security infrastructure that Target had, allowing the malware to remain undetected on the Fazio computers. Through the Trojan horse, the hackers obtained Fazio’s log-in credentials for Target’s system.”</a:t>
            </a:r>
          </a:p>
          <a:p>
            <a:pPr algn="l"/>
            <a:r>
              <a:rPr lang="en-US" b="0" i="0" dirty="0">
                <a:solidFill>
                  <a:srgbClr val="222222"/>
                </a:solidFill>
                <a:effectLst/>
                <a:highlight>
                  <a:srgbClr val="FFFFFF"/>
                </a:highlight>
                <a:latin typeface="Retina"/>
              </a:rPr>
              <a:t>https://slate.com/technology/2022/04/breached-excerpt-hartzog-solove-target.html</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[C] SolarWinds Compromise</a:t>
            </a:r>
          </a:p>
          <a:p>
            <a:pPr algn="l"/>
            <a:r>
              <a:rPr lang="en-US" b="0" i="0" dirty="0">
                <a:solidFill>
                  <a:srgbClr val="151515"/>
                </a:solidFill>
                <a:effectLst/>
                <a:latin typeface="RedHatDisplay"/>
              </a:rPr>
              <a:t>“</a:t>
            </a:r>
            <a:r>
              <a:rPr lang="en-US" b="0" i="0" dirty="0">
                <a:solidFill>
                  <a:srgbClr val="000000"/>
                </a:solidFill>
                <a:effectLst/>
                <a:highlight>
                  <a:srgbClr val="FFFFFF"/>
                </a:highlight>
                <a:latin typeface="Inter"/>
              </a:rPr>
              <a:t>SolarWinds, a significant player in the software sphere, suffered an attack that began in September 2019. As a result of the attack, over </a:t>
            </a:r>
            <a:r>
              <a:rPr lang="en-US" b="0" i="0" u="none" strike="noStrike" dirty="0">
                <a:solidFill>
                  <a:srgbClr val="333333"/>
                </a:solidFill>
                <a:effectLst/>
                <a:highlight>
                  <a:srgbClr val="FFFFFF"/>
                </a:highlight>
                <a:latin typeface="Inter"/>
              </a:rPr>
              <a:t>18,000 SolarWinds</a:t>
            </a:r>
            <a:r>
              <a:rPr lang="en-US" b="0" i="0" dirty="0">
                <a:solidFill>
                  <a:srgbClr val="000000"/>
                </a:solidFill>
                <a:effectLst/>
                <a:highlight>
                  <a:srgbClr val="FFFFFF"/>
                </a:highlight>
                <a:latin typeface="Inter"/>
              </a:rPr>
              <a:t> customers ended up installing updates containing malicious code. Hackers used it to steal customer data and then spy on other organizations.” “Many of SolarWinds’ customers use a system called Orion, which is a performance monitoring solution that tracks the status of SolarWinds' Orion customers. It has privileged access to gather performance data and other information from logs generated by customer IT assets. This made SolarWinds an ideal target for hackers who successfully gained access to several thousand companies' networks.”</a:t>
            </a:r>
            <a:endParaRPr lang="en-US" b="0" i="0" dirty="0">
              <a:solidFill>
                <a:srgbClr val="151515"/>
              </a:solidFill>
              <a:effectLst/>
              <a:latin typeface="RedHatDisplay"/>
            </a:endParaRPr>
          </a:p>
          <a:p>
            <a:pPr algn="l" rtl="0"/>
            <a:r>
              <a:rPr lang="en-US" b="0" i="0" dirty="0">
                <a:solidFill>
                  <a:srgbClr val="151515"/>
                </a:solidFill>
                <a:effectLst/>
                <a:latin typeface="RedHatDisplay"/>
              </a:rPr>
              <a:t>https://www.fortinet.com/resources/cyberglossary/solarwinds-cyber-attack</a:t>
            </a:r>
          </a:p>
          <a:p>
            <a:pPr algn="l" rtl="0"/>
            <a:r>
              <a:rPr lang="en-US" b="0" i="0" dirty="0">
                <a:solidFill>
                  <a:srgbClr val="151515"/>
                </a:solidFill>
                <a:effectLst/>
                <a:latin typeface="RedHatDisplay"/>
              </a:rPr>
              <a:t>“</a:t>
            </a:r>
            <a:r>
              <a:rPr lang="en-US" b="0" i="0" dirty="0">
                <a:solidFill>
                  <a:srgbClr val="333333"/>
                </a:solidFill>
                <a:effectLst/>
                <a:highlight>
                  <a:srgbClr val="FFFFFF"/>
                </a:highlight>
                <a:latin typeface="NPRSerif"/>
              </a:rPr>
              <a:t>Hackers believed to be directed by the Russian intelligence service, the SVR, used that routine software update to slip malicious code into Orion's software. The Russians successfully compromised about 100 companies and about a dozen government agencies. The companies included Microsoft, Intel and Cisco; the list of federal agencies so far includes the Treasury, Justice and Energy departments, the Pentagon, and the Cybersecurity and Infrastructure Security Agency.</a:t>
            </a:r>
            <a:endParaRPr lang="en-US" b="0" i="0" dirty="0">
              <a:solidFill>
                <a:srgbClr val="151515"/>
              </a:solidFill>
              <a:effectLst/>
              <a:latin typeface="RedHatDisplay"/>
            </a:endParaRPr>
          </a:p>
          <a:p>
            <a:pPr algn="l" rtl="0"/>
            <a:r>
              <a:rPr lang="en-US" b="0" i="0" dirty="0">
                <a:solidFill>
                  <a:srgbClr val="151515"/>
                </a:solidFill>
                <a:effectLst/>
                <a:latin typeface="RedHatDisplay"/>
              </a:rPr>
              <a:t>https://www.npr.org/2021/04/16/985439655/a-worst-nightmare-cyberattack-the-untold-story-of-the-solarwinds-hack</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[D] Microsoft Exchange Server Compromise </a:t>
            </a:r>
          </a:p>
          <a:p>
            <a:pPr algn="l" rtl="0"/>
            <a:r>
              <a:rPr lang="en-US" b="0" i="0" dirty="0">
                <a:solidFill>
                  <a:srgbClr val="151515"/>
                </a:solidFill>
                <a:effectLst/>
                <a:latin typeface="RedHatDisplay"/>
              </a:rPr>
              <a:t>“Hafnium, a Chinese group that’s been attacking a vulnerability in Microsoft Exchange Server to sneak into victims’ email inboxes and beyond.”</a:t>
            </a:r>
          </a:p>
          <a:p>
            <a:pPr algn="l" rtl="0"/>
            <a:r>
              <a:rPr lang="en-US" b="0" i="0" dirty="0">
                <a:solidFill>
                  <a:srgbClr val="151515"/>
                </a:solidFill>
                <a:effectLst/>
                <a:latin typeface="RedHatDisplay"/>
              </a:rPr>
              <a:t>https://arstechnica.com/information-technology/2021/03/chinas-and-russias-spying-spree-will-take-years-to-unpack/ </a:t>
            </a:r>
          </a:p>
          <a:p>
            <a:pPr algn="l" rtl="0"/>
            <a:r>
              <a:rPr lang="en-US" b="0" i="0" dirty="0">
                <a:solidFill>
                  <a:srgbClr val="151515"/>
                </a:solidFill>
                <a:effectLst/>
                <a:latin typeface="RedHatDisplay"/>
              </a:rPr>
              <a:t>“</a:t>
            </a:r>
            <a:r>
              <a:rPr lang="en-US" b="0" i="0" dirty="0">
                <a:solidFill>
                  <a:srgbClr val="000000"/>
                </a:solidFill>
                <a:effectLst/>
                <a:highlight>
                  <a:srgbClr val="F7F7F7"/>
                </a:highlight>
                <a:latin typeface="Lyon"/>
              </a:rPr>
              <a:t>First, it would gain access to an Exchange Server either with stolen passwords or by using the previously undiscovered vulnerabilities to disguise itself as someone who should have access. Second, it would create what’s called a web shell to control the compromised server remotely. Third, it would use that remote access – run from the U.S.-based private servers – to steal data from an organization’s network.</a:t>
            </a:r>
            <a:r>
              <a:rPr lang="en-US" b="0" i="0" dirty="0">
                <a:solidFill>
                  <a:srgbClr val="151515"/>
                </a:solidFill>
                <a:effectLst/>
                <a:highlight>
                  <a:srgbClr val="F7F7F7"/>
                </a:highlight>
                <a:latin typeface="RedHatDisplay"/>
              </a:rPr>
              <a:t>” </a:t>
            </a:r>
          </a:p>
          <a:p>
            <a:pPr algn="l" rtl="0"/>
            <a:r>
              <a:rPr lang="en-US" b="0" i="0" dirty="0">
                <a:solidFill>
                  <a:srgbClr val="151515"/>
                </a:solidFill>
                <a:effectLst/>
                <a:highlight>
                  <a:srgbClr val="F7F7F7"/>
                </a:highlight>
                <a:latin typeface="RedHatDisplay"/>
              </a:rPr>
              <a:t>https://www.cnbc.com/2021/03/09/microsoft-exchange-hack-explained.html</a:t>
            </a:r>
          </a:p>
          <a:p>
            <a:pPr algn="l"/>
            <a:r>
              <a:rPr lang="en-US" b="0" i="0" dirty="0">
                <a:solidFill>
                  <a:srgbClr val="151515"/>
                </a:solidFill>
                <a:effectLst/>
                <a:highlight>
                  <a:srgbClr val="F7F7F7"/>
                </a:highlight>
                <a:latin typeface="RedHatDisplay"/>
              </a:rPr>
              <a:t>“</a:t>
            </a:r>
            <a:r>
              <a:rPr lang="en-US" b="0" i="0" dirty="0">
                <a:solidFill>
                  <a:srgbClr val="222222"/>
                </a:solidFill>
                <a:effectLst/>
                <a:highlight>
                  <a:srgbClr val="FFFFFF"/>
                </a:highlight>
                <a:latin typeface="Lora"/>
              </a:rPr>
              <a:t>The FBI’s operation targeted web shells that were dropped on compromised Microsoft Exchange servers during a </a:t>
            </a:r>
            <a:r>
              <a:rPr lang="en-US" b="0" i="0" u="none" strike="noStrike" dirty="0">
                <a:solidFill>
                  <a:srgbClr val="3A80D7"/>
                </a:solidFill>
                <a:effectLst/>
                <a:highlight>
                  <a:srgbClr val="FFFFFF"/>
                </a:highlight>
                <a:latin typeface="Lora"/>
              </a:rPr>
              <a:t>widespread cyber campaign</a:t>
            </a:r>
            <a:r>
              <a:rPr lang="en-US" b="0" i="0" dirty="0">
                <a:solidFill>
                  <a:srgbClr val="222222"/>
                </a:solidFill>
                <a:effectLst/>
                <a:highlight>
                  <a:srgbClr val="FFFFFF"/>
                </a:highlight>
                <a:latin typeface="Lora"/>
              </a:rPr>
              <a:t> first discovered by US companies in January. </a:t>
            </a:r>
            <a:r>
              <a:rPr lang="en-US" b="0" i="0" u="none" strike="noStrike" dirty="0">
                <a:solidFill>
                  <a:srgbClr val="3A80D7"/>
                </a:solidFill>
                <a:effectLst/>
                <a:highlight>
                  <a:srgbClr val="FFFFFF"/>
                </a:highlight>
                <a:latin typeface="Lora"/>
              </a:rPr>
              <a:t>Microsoft disclosed in early March the four zero-day vulnerabilities</a:t>
            </a:r>
            <a:r>
              <a:rPr lang="en-US" b="0" i="0" dirty="0">
                <a:solidFill>
                  <a:srgbClr val="222222"/>
                </a:solidFill>
                <a:effectLst/>
                <a:highlight>
                  <a:srgbClr val="FFFFFF"/>
                </a:highlight>
                <a:latin typeface="Lora"/>
              </a:rPr>
              <a:t> being exploited in Exchange server software. </a:t>
            </a:r>
            <a:r>
              <a:rPr lang="en-US" b="0" i="0" u="none" strike="noStrike" dirty="0">
                <a:solidFill>
                  <a:srgbClr val="3A80D7"/>
                </a:solidFill>
                <a:effectLst/>
                <a:highlight>
                  <a:srgbClr val="FFFFFF"/>
                </a:highlight>
                <a:latin typeface="Lora"/>
              </a:rPr>
              <a:t>Microsoft</a:t>
            </a:r>
            <a:r>
              <a:rPr lang="en-US" b="0" i="0" u="none" strike="noStrike" dirty="0">
                <a:solidFill>
                  <a:srgbClr val="222222"/>
                </a:solidFill>
                <a:effectLst/>
                <a:highlight>
                  <a:srgbClr val="FFFFFF"/>
                </a:highlight>
                <a:latin typeface="Lora"/>
              </a:rPr>
              <a:t> </a:t>
            </a:r>
            <a:r>
              <a:rPr lang="en-US" b="0" i="0" dirty="0">
                <a:solidFill>
                  <a:srgbClr val="222222"/>
                </a:solidFill>
                <a:effectLst/>
                <a:highlight>
                  <a:srgbClr val="FFFFFF"/>
                </a:highlight>
                <a:latin typeface="Lora"/>
              </a:rPr>
              <a:t>and </a:t>
            </a:r>
            <a:r>
              <a:rPr lang="en-US" b="0" i="0" u="none" strike="noStrike" dirty="0">
                <a:solidFill>
                  <a:srgbClr val="3A80D7"/>
                </a:solidFill>
                <a:effectLst/>
                <a:highlight>
                  <a:srgbClr val="FFFFFF"/>
                </a:highlight>
                <a:latin typeface="Lora"/>
              </a:rPr>
              <a:t>CISA</a:t>
            </a:r>
            <a:r>
              <a:rPr lang="en-US" b="0" i="0" dirty="0">
                <a:solidFill>
                  <a:srgbClr val="222222"/>
                </a:solidFill>
                <a:effectLst/>
                <a:highlight>
                  <a:srgbClr val="FFFFFF"/>
                </a:highlight>
                <a:latin typeface="Lora"/>
              </a:rPr>
              <a:t> subsequently released detection tools, extensive information, and patches. This set off a </a:t>
            </a:r>
            <a:r>
              <a:rPr lang="en-US" b="0" i="0" u="none" strike="noStrike" dirty="0">
                <a:solidFill>
                  <a:srgbClr val="3A80D7"/>
                </a:solidFill>
                <a:effectLst/>
                <a:highlight>
                  <a:srgbClr val="FFFFFF"/>
                </a:highlight>
                <a:latin typeface="Lora"/>
              </a:rPr>
              <a:t>mad dash</a:t>
            </a:r>
            <a:r>
              <a:rPr lang="en-US" b="0" i="0" dirty="0">
                <a:solidFill>
                  <a:srgbClr val="222222"/>
                </a:solidFill>
                <a:effectLst/>
                <a:highlight>
                  <a:srgbClr val="FFFFFF"/>
                </a:highlight>
                <a:latin typeface="Lora"/>
              </a:rPr>
              <a:t> between multiple threat actors seeking to exploit the four zero days and entities trying to patch the vulnerabilities before they could be exploited. Microsoft and others </a:t>
            </a:r>
            <a:r>
              <a:rPr lang="en-US" b="0" i="0" u="none" strike="noStrike" dirty="0">
                <a:solidFill>
                  <a:srgbClr val="3A80D7"/>
                </a:solidFill>
                <a:effectLst/>
                <a:highlight>
                  <a:srgbClr val="FFFFFF"/>
                </a:highlight>
                <a:latin typeface="Lora"/>
              </a:rPr>
              <a:t>have implicated</a:t>
            </a:r>
            <a:r>
              <a:rPr lang="en-US" b="0" i="0" dirty="0">
                <a:solidFill>
                  <a:srgbClr val="222222"/>
                </a:solidFill>
                <a:effectLst/>
                <a:highlight>
                  <a:srgbClr val="FFFFFF"/>
                </a:highlight>
                <a:latin typeface="Lora"/>
              </a:rPr>
              <a:t> a previously unknown Chinese group, HAFNIUM, as the original threat actor in the campaign. But </a:t>
            </a:r>
            <a:r>
              <a:rPr lang="en-US" b="0" i="0" u="none" strike="noStrike" dirty="0">
                <a:solidFill>
                  <a:srgbClr val="3A80D7"/>
                </a:solidFill>
                <a:effectLst/>
                <a:highlight>
                  <a:srgbClr val="FFFFFF"/>
                </a:highlight>
                <a:latin typeface="Lora"/>
              </a:rPr>
              <a:t>in the days leading up to</a:t>
            </a:r>
            <a:r>
              <a:rPr lang="en-US" b="0" i="0" dirty="0">
                <a:solidFill>
                  <a:srgbClr val="222222"/>
                </a:solidFill>
                <a:effectLst/>
                <a:highlight>
                  <a:srgbClr val="FFFFFF"/>
                </a:highlight>
                <a:latin typeface="Lora"/>
              </a:rPr>
              <a:t> and since Microsoft’s disclosure, </a:t>
            </a:r>
            <a:r>
              <a:rPr lang="en-US" b="0" i="0" u="none" strike="noStrike" dirty="0">
                <a:solidFill>
                  <a:srgbClr val="3A80D7"/>
                </a:solidFill>
                <a:effectLst/>
                <a:highlight>
                  <a:srgbClr val="FFFFFF"/>
                </a:highlight>
                <a:latin typeface="Lora"/>
              </a:rPr>
              <a:t>many other attackers</a:t>
            </a:r>
            <a:r>
              <a:rPr lang="en-US" b="0" i="0" dirty="0">
                <a:solidFill>
                  <a:srgbClr val="222222"/>
                </a:solidFill>
                <a:effectLst/>
                <a:highlight>
                  <a:srgbClr val="FFFFFF"/>
                </a:highlight>
                <a:latin typeface="Lora"/>
              </a:rPr>
              <a:t> began exploiting the zero days — to include installing the web shells to provide persistent access for </a:t>
            </a:r>
            <a:r>
              <a:rPr lang="en-US" b="0" i="0" u="none" strike="noStrike" dirty="0">
                <a:solidFill>
                  <a:srgbClr val="3A80D7"/>
                </a:solidFill>
                <a:effectLst/>
                <a:highlight>
                  <a:srgbClr val="FFFFFF"/>
                </a:highlight>
                <a:latin typeface="Lora"/>
              </a:rPr>
              <a:t>follow-on attacks</a:t>
            </a:r>
            <a:r>
              <a:rPr lang="en-US" b="0" i="0" dirty="0">
                <a:solidFill>
                  <a:srgbClr val="222222"/>
                </a:solidFill>
                <a:effectLst/>
                <a:highlight>
                  <a:srgbClr val="FFFFFF"/>
                </a:highlight>
                <a:latin typeface="Lora"/>
              </a:rPr>
              <a:t>.”</a:t>
            </a:r>
          </a:p>
          <a:p>
            <a:pPr algn="l" rtl="0"/>
            <a:r>
              <a:rPr lang="en-US" b="0" i="0" dirty="0">
                <a:solidFill>
                  <a:srgbClr val="151515"/>
                </a:solidFill>
                <a:effectLst/>
                <a:latin typeface="RedHatDisplay"/>
              </a:rPr>
              <a:t>https://breakingdefense.com/2021/04/doj-reveals-secret-fbi-op-to-clean-exchange-servers/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51515"/>
                </a:solidFill>
                <a:effectLst/>
                <a:latin typeface="RedHatDisplay"/>
              </a:rPr>
              <a:t>“</a:t>
            </a:r>
            <a:r>
              <a:rPr lang="en-US" b="0" i="0" u="none" strike="noStrike" dirty="0">
                <a:solidFill>
                  <a:srgbClr val="404040"/>
                </a:solidFill>
                <a:effectLst/>
                <a:latin typeface="var(--tr-font-medium)"/>
              </a:rPr>
              <a:t>Up to 60,000 computer systems exposed in Germany to Microsoft flaw: BSI”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51515"/>
                </a:solidFill>
                <a:effectLst/>
                <a:latin typeface="RedHatDisplay"/>
              </a:rPr>
              <a:t>https://www.reuters.com/article/us-usa-cyber-microsoft-germany/up-to-60000-computer-systems-exposed-in-germany-to-microsoft-flaw-bsi-idUSKBN2B2262/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51515"/>
                </a:solidFill>
                <a:effectLst/>
                <a:latin typeface="RedHatDisplay"/>
              </a:rPr>
              <a:t>“Tens of Thousands of Customers Appear to be Affected”\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51515"/>
                </a:solidFill>
                <a:effectLst/>
                <a:latin typeface="RedHatDisplay"/>
              </a:rPr>
              <a:t>https://www.wsj.com/articles/china-linked-hack-hits-tens-of-thousands-of-u-s-microsoft-customers-11615007991?mod=tech_lead_pos1</a:t>
            </a:r>
          </a:p>
          <a:p>
            <a:pPr algn="l" rtl="0"/>
            <a:r>
              <a:rPr lang="en-US" b="0" i="0" dirty="0">
                <a:solidFill>
                  <a:srgbClr val="151515"/>
                </a:solidFill>
                <a:effectLst/>
                <a:latin typeface="RedHatDisplay"/>
              </a:rPr>
              <a:t>Timeline</a:t>
            </a:r>
          </a:p>
          <a:p>
            <a:pPr algn="l" rtl="0"/>
            <a:r>
              <a:rPr lang="en-US" b="0" i="0" dirty="0">
                <a:solidFill>
                  <a:srgbClr val="151515"/>
                </a:solidFill>
                <a:effectLst/>
                <a:latin typeface="RedHatDisplay"/>
              </a:rPr>
              <a:t>https://www.csoonline.com/article/570653/the-microsoft-exchange-server-hack-a-timeline.html</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[E] XZ Utils</a:t>
            </a:r>
          </a:p>
          <a:p>
            <a:pPr algn="l" rtl="0"/>
            <a:r>
              <a:rPr lang="en-US" b="0" i="0" dirty="0">
                <a:solidFill>
                  <a:srgbClr val="151515"/>
                </a:solidFill>
                <a:effectLst/>
                <a:latin typeface="RedHatDisplay"/>
              </a:rPr>
              <a:t>Sources Throughout Presentation</a:t>
            </a:r>
          </a:p>
          <a:p>
            <a:pPr algn="l" rtl="0"/>
            <a:endParaRPr lang="en-US" b="0" i="0" dirty="0">
              <a:solidFill>
                <a:srgbClr val="151515"/>
              </a:solidFill>
              <a:effectLst/>
              <a:latin typeface="RedHatDisplay"/>
            </a:endParaRPr>
          </a:p>
          <a:p>
            <a:pPr algn="l" rtl="0"/>
            <a:endParaRPr lang="en-US" b="0" i="0" dirty="0">
              <a:solidFill>
                <a:srgbClr val="151515"/>
              </a:solidFill>
              <a:effectLst/>
              <a:latin typeface="RedHatDisplay"/>
            </a:endParaRPr>
          </a:p>
          <a:p>
            <a:pPr algn="l" rtl="0"/>
            <a:endParaRPr lang="en-US" b="0" i="0" dirty="0">
              <a:solidFill>
                <a:srgbClr val="151515"/>
              </a:solidFill>
              <a:effectLst/>
              <a:latin typeface="RedHatDisplay"/>
            </a:endParaRPr>
          </a:p>
        </p:txBody>
      </p:sp>
      <p:sp>
        <p:nvSpPr>
          <p:cNvPr id="4" name="Slide Number Placeholder 3"/>
          <p:cNvSpPr>
            <a:spLocks noGrp="1"/>
          </p:cNvSpPr>
          <p:nvPr>
            <p:ph type="sldNum" sz="quarter" idx="5"/>
          </p:nvPr>
        </p:nvSpPr>
        <p:spPr/>
        <p:txBody>
          <a:bodyPr/>
          <a:lstStyle/>
          <a:p>
            <a:fld id="{29ADB52C-E1A7-4BA1-BF07-E4F5410B65B8}" type="slidenum">
              <a:rPr lang="en-US" smtClean="0"/>
              <a:t>5</a:t>
            </a:fld>
            <a:endParaRPr lang="en-US" dirty="0"/>
          </a:p>
        </p:txBody>
      </p:sp>
    </p:spTree>
    <p:extLst>
      <p:ext uri="{BB962C8B-B14F-4D97-AF65-F5344CB8AC3E}">
        <p14:creationId xmlns:p14="http://schemas.microsoft.com/office/powerpoint/2010/main" val="398767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51515"/>
                </a:solidFill>
                <a:effectLst/>
                <a:latin typeface="RedHatDisplay"/>
              </a:rPr>
              <a:t>https://tukaani.org/xz/</a:t>
            </a:r>
          </a:p>
          <a:p>
            <a:pPr algn="l" rtl="0"/>
            <a:r>
              <a:rPr lang="en-US" b="0" i="0" dirty="0">
                <a:solidFill>
                  <a:srgbClr val="151515"/>
                </a:solidFill>
                <a:effectLst/>
                <a:latin typeface="RedHatDisplay"/>
              </a:rPr>
              <a:t>https://security.berkeley.edu/news/xz-utils</a:t>
            </a:r>
          </a:p>
          <a:p>
            <a:pPr algn="l" rtl="0"/>
            <a:r>
              <a:rPr lang="en-US" b="0" i="0" dirty="0">
                <a:solidFill>
                  <a:srgbClr val="151515"/>
                </a:solidFill>
                <a:effectLst/>
                <a:latin typeface="RedHatDisplay"/>
              </a:rPr>
              <a:t>https://www.invicti.com/blog/web-security/xz-utils-backdoor-supply-chain-rce-that-got-caught/</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“The </a:t>
            </a:r>
            <a:r>
              <a:rPr lang="en-US" b="0" i="0" dirty="0" err="1">
                <a:solidFill>
                  <a:srgbClr val="151515"/>
                </a:solidFill>
                <a:effectLst/>
                <a:latin typeface="RedHatDisplay"/>
              </a:rPr>
              <a:t>xz</a:t>
            </a:r>
            <a:r>
              <a:rPr lang="en-US" b="0" i="0" dirty="0">
                <a:solidFill>
                  <a:srgbClr val="151515"/>
                </a:solidFill>
                <a:effectLst/>
                <a:latin typeface="RedHatDisplay"/>
              </a:rPr>
              <a:t>-utils backdoor could have been the most serious software supply chain compromise since the </a:t>
            </a:r>
            <a:r>
              <a:rPr lang="en-US" b="0" i="0" dirty="0" err="1">
                <a:solidFill>
                  <a:srgbClr val="151515"/>
                </a:solidFill>
                <a:effectLst/>
                <a:latin typeface="RedHatDisplay"/>
              </a:rPr>
              <a:t>solarwinds</a:t>
            </a:r>
            <a:r>
              <a:rPr lang="en-US" b="0" i="0" dirty="0">
                <a:solidFill>
                  <a:srgbClr val="151515"/>
                </a:solidFill>
                <a:effectLst/>
                <a:latin typeface="RedHatDisplay"/>
              </a:rPr>
              <a:t> </a:t>
            </a:r>
            <a:r>
              <a:rPr lang="en-US" b="0" i="0" dirty="0" err="1">
                <a:solidFill>
                  <a:srgbClr val="151515"/>
                </a:solidFill>
                <a:effectLst/>
                <a:latin typeface="RedHatDisplay"/>
              </a:rPr>
              <a:t>orion</a:t>
            </a:r>
            <a:r>
              <a:rPr lang="en-US" b="0" i="0" dirty="0">
                <a:solidFill>
                  <a:srgbClr val="151515"/>
                </a:solidFill>
                <a:effectLst/>
                <a:latin typeface="RedHatDisplay"/>
              </a:rPr>
              <a:t> hack. Carefully hidden in a widely-used open-source library, the </a:t>
            </a:r>
            <a:r>
              <a:rPr lang="en-US" b="0" i="0" dirty="0" err="1">
                <a:solidFill>
                  <a:srgbClr val="151515"/>
                </a:solidFill>
                <a:effectLst/>
                <a:latin typeface="RedHatDisplay"/>
              </a:rPr>
              <a:t>sophisticaeted</a:t>
            </a:r>
            <a:r>
              <a:rPr lang="en-US" b="0" i="0" dirty="0">
                <a:solidFill>
                  <a:srgbClr val="151515"/>
                </a:solidFill>
                <a:effectLst/>
                <a:latin typeface="RedHatDisplay"/>
              </a:rPr>
              <a:t> backdoor could have allowed remote code execution (RCE) on </a:t>
            </a:r>
            <a:r>
              <a:rPr lang="en-US" b="0" i="0" dirty="0" err="1">
                <a:solidFill>
                  <a:srgbClr val="151515"/>
                </a:solidFill>
                <a:effectLst/>
                <a:latin typeface="RedHatDisplay"/>
              </a:rPr>
              <a:t>millision</a:t>
            </a:r>
            <a:r>
              <a:rPr lang="en-US" b="0" i="0" dirty="0">
                <a:solidFill>
                  <a:srgbClr val="151515"/>
                </a:solidFill>
                <a:effectLst/>
                <a:latin typeface="RedHatDisplay"/>
              </a:rPr>
              <a:t> of systems if it hadn’t accidentally been discovered. </a:t>
            </a:r>
          </a:p>
          <a:p>
            <a:pPr algn="l" rtl="0"/>
            <a:endParaRPr lang="en-US" b="1" i="0" dirty="0">
              <a:solidFill>
                <a:srgbClr val="151515"/>
              </a:solidFill>
              <a:effectLst/>
              <a:latin typeface="RedHatDisplay"/>
            </a:endParaRPr>
          </a:p>
          <a:p>
            <a:pPr algn="l" rtl="0"/>
            <a:r>
              <a:rPr lang="en-US" b="1" i="0" dirty="0">
                <a:solidFill>
                  <a:srgbClr val="151515"/>
                </a:solidFill>
                <a:effectLst/>
                <a:latin typeface="RedHatDisplay"/>
              </a:rPr>
              <a:t>What is </a:t>
            </a:r>
            <a:r>
              <a:rPr lang="en-US" b="1" i="0" dirty="0" err="1">
                <a:solidFill>
                  <a:srgbClr val="151515"/>
                </a:solidFill>
                <a:effectLst/>
                <a:latin typeface="RedHatDisplay"/>
              </a:rPr>
              <a:t>xz</a:t>
            </a:r>
            <a:r>
              <a:rPr lang="en-US" b="1" i="0" dirty="0">
                <a:solidFill>
                  <a:srgbClr val="151515"/>
                </a:solidFill>
                <a:effectLst/>
                <a:latin typeface="RedHatDisplay"/>
              </a:rPr>
              <a:t>?</a:t>
            </a:r>
          </a:p>
          <a:p>
            <a:pPr algn="l" rtl="0"/>
            <a:r>
              <a:rPr lang="en-US" b="0" i="0" dirty="0" err="1">
                <a:solidFill>
                  <a:srgbClr val="151515"/>
                </a:solidFill>
                <a:effectLst/>
                <a:latin typeface="Red Hat Text"/>
              </a:rPr>
              <a:t>xz</a:t>
            </a:r>
            <a:r>
              <a:rPr lang="en-US" b="0" i="0" dirty="0">
                <a:solidFill>
                  <a:srgbClr val="151515"/>
                </a:solidFill>
                <a:effectLst/>
                <a:latin typeface="Red Hat Text"/>
              </a:rPr>
              <a:t> is a general purpose data compression format present in nearly every Linux distribution, both community projects and commercial product distributions. Essentially, it helps compress (and then decompress) large file formats into smaller, more manageable sizes for sharing via file transfers.</a:t>
            </a:r>
          </a:p>
          <a:p>
            <a:r>
              <a:rPr lang="en-US" dirty="0"/>
              <a:t>https://www.redhat.com/en/blog/urgent-security-alert-fedora-41-and-rawhide-users</a:t>
            </a:r>
          </a:p>
        </p:txBody>
      </p:sp>
      <p:sp>
        <p:nvSpPr>
          <p:cNvPr id="4" name="Slide Number Placeholder 3"/>
          <p:cNvSpPr>
            <a:spLocks noGrp="1"/>
          </p:cNvSpPr>
          <p:nvPr>
            <p:ph type="sldNum" sz="quarter" idx="5"/>
          </p:nvPr>
        </p:nvSpPr>
        <p:spPr/>
        <p:txBody>
          <a:bodyPr/>
          <a:lstStyle/>
          <a:p>
            <a:fld id="{29ADB52C-E1A7-4BA1-BF07-E4F5410B65B8}" type="slidenum">
              <a:rPr lang="en-US" smtClean="0"/>
              <a:t>6</a:t>
            </a:fld>
            <a:endParaRPr lang="en-US" dirty="0"/>
          </a:p>
        </p:txBody>
      </p:sp>
    </p:spTree>
    <p:extLst>
      <p:ext uri="{BB962C8B-B14F-4D97-AF65-F5344CB8AC3E}">
        <p14:creationId xmlns:p14="http://schemas.microsoft.com/office/powerpoint/2010/main" val="406869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highlight>
                  <a:srgbClr val="FFFFFF"/>
                </a:highlight>
                <a:latin typeface="Roboto"/>
              </a:rPr>
              <a:t>Deep Dive into XZ Utils Backdoor - Columbia Engineering, Advanced Systems Programming Guest Lecture; </a:t>
            </a:r>
            <a:r>
              <a:rPr lang="en-US" b="0" i="0" dirty="0">
                <a:solidFill>
                  <a:srgbClr val="0F0F0F"/>
                </a:solidFill>
                <a:effectLst/>
                <a:highlight>
                  <a:srgbClr val="FFFFFF"/>
                </a:highlight>
                <a:latin typeface="Roboto"/>
              </a:rPr>
              <a:t>Denzel Farmer; https://www.youtube.com/watch?v=Q6ovtLdSbEA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F0F0F"/>
              </a:solidFill>
              <a:effectLst/>
              <a:highlight>
                <a:srgbClr val="FFFFFF"/>
              </a:highligh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highlight>
                  <a:srgbClr val="FFFFFF"/>
                </a:highlight>
                <a:latin typeface="Roboto"/>
              </a:rPr>
              <a:t>https://www.freecodecamp.org/news/a-practical-guide-to-start-opensource-contributions/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highlight>
                <a:srgbClr val="FFFFFF"/>
              </a:highlight>
              <a:latin typeface="Roboto"/>
            </a:endParaRPr>
          </a:p>
        </p:txBody>
      </p:sp>
      <p:sp>
        <p:nvSpPr>
          <p:cNvPr id="4" name="Slide Number Placeholder 3"/>
          <p:cNvSpPr>
            <a:spLocks noGrp="1"/>
          </p:cNvSpPr>
          <p:nvPr>
            <p:ph type="sldNum" sz="quarter" idx="5"/>
          </p:nvPr>
        </p:nvSpPr>
        <p:spPr/>
        <p:txBody>
          <a:bodyPr/>
          <a:lstStyle/>
          <a:p>
            <a:fld id="{29ADB52C-E1A7-4BA1-BF07-E4F5410B65B8}" type="slidenum">
              <a:rPr lang="en-US" smtClean="0"/>
              <a:t>7</a:t>
            </a:fld>
            <a:endParaRPr lang="en-US" dirty="0"/>
          </a:p>
        </p:txBody>
      </p:sp>
    </p:spTree>
    <p:extLst>
      <p:ext uri="{BB962C8B-B14F-4D97-AF65-F5344CB8AC3E}">
        <p14:creationId xmlns:p14="http://schemas.microsoft.com/office/powerpoint/2010/main" val="362815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https://github.com/JiaT75</a:t>
            </a:r>
          </a:p>
          <a:p>
            <a:r>
              <a:rPr lang="en-US" dirty="0"/>
              <a:t>https://boehs.org/node/everything-i-know-about-the-xz-backdoor</a:t>
            </a:r>
          </a:p>
          <a:p>
            <a:r>
              <a:rPr lang="en-US" dirty="0"/>
              <a:t>https://www.cisa.gov/news-events/alerts/2024/03/29/reported-supply-chain-compromise-affecting-xz-utils-data-compression-library-cve-2024-3094 </a:t>
            </a:r>
          </a:p>
          <a:p>
            <a:r>
              <a:rPr lang="en-US" dirty="0"/>
              <a:t>https://boehs.org/node/everything-i-know-about-the-xz-backdoor </a:t>
            </a:r>
          </a:p>
          <a:p>
            <a:r>
              <a:rPr lang="en-US" dirty="0"/>
              <a:t>https://lcamtuf.substack.com/p/technologist-vs-spy-the-xz-backdoor</a:t>
            </a:r>
          </a:p>
          <a:p>
            <a:endParaRPr lang="en-US" dirty="0"/>
          </a:p>
          <a:p>
            <a:r>
              <a:rPr lang="en-US" dirty="0"/>
              <a:t>Timeline</a:t>
            </a:r>
          </a:p>
          <a:p>
            <a:r>
              <a:rPr lang="en-US" dirty="0"/>
              <a:t>https://research.swtch.com/xz-timeline</a:t>
            </a:r>
            <a:endParaRPr lang="en-US" dirty="0">
              <a:solidFill>
                <a:srgbClr val="221F20"/>
              </a:solidFill>
            </a:endParaRPr>
          </a:p>
          <a:p>
            <a:endParaRPr lang="en-US" dirty="0"/>
          </a:p>
          <a:p>
            <a:r>
              <a:rPr lang="en-US" dirty="0"/>
              <a:t>Likely pressure campaign with </a:t>
            </a:r>
            <a:r>
              <a:rPr lang="en-US" dirty="0" err="1"/>
              <a:t>sockpuppets</a:t>
            </a:r>
            <a:endParaRPr lang="en-US" dirty="0"/>
          </a:p>
          <a:p>
            <a:endParaRPr lang="en-US" dirty="0"/>
          </a:p>
          <a:p>
            <a:endParaRPr lang="en-US" dirty="0"/>
          </a:p>
          <a:p>
            <a:endParaRPr lang="en-US" dirty="0"/>
          </a:p>
          <a:p>
            <a:endParaRPr lang="en-US" dirty="0"/>
          </a:p>
          <a:p>
            <a:r>
              <a:rPr lang="en-US" dirty="0"/>
              <a:t>[A] October 2021 Jia Tan [JiaT75] creates GitHub Account https://github.com/JiaT75</a:t>
            </a:r>
          </a:p>
          <a:p>
            <a:endParaRPr lang="en-US" dirty="0"/>
          </a:p>
          <a:p>
            <a:r>
              <a:rPr lang="en-US" dirty="0"/>
              <a:t>https://boehs.org/node/everything-i-know-about-the-xz-backdoor</a:t>
            </a:r>
          </a:p>
          <a:p>
            <a:endParaRPr lang="en-US" dirty="0"/>
          </a:p>
          <a:p>
            <a:r>
              <a:rPr lang="en-US" dirty="0"/>
              <a:t>A] https://www.openwall.com/lists/oss-security/2024/03/29/4; https://www.cisa.gov/news-events/alerts/2024/03/29/reported-supply-chain-compromise-affecting-xz-utils-data-compression-library-cve-2024-3094 </a:t>
            </a:r>
          </a:p>
        </p:txBody>
      </p:sp>
      <p:sp>
        <p:nvSpPr>
          <p:cNvPr id="4" name="Slide Number Placeholder 3"/>
          <p:cNvSpPr>
            <a:spLocks noGrp="1"/>
          </p:cNvSpPr>
          <p:nvPr>
            <p:ph type="sldNum" sz="quarter" idx="5"/>
          </p:nvPr>
        </p:nvSpPr>
        <p:spPr/>
        <p:txBody>
          <a:bodyPr/>
          <a:lstStyle/>
          <a:p>
            <a:fld id="{29ADB52C-E1A7-4BA1-BF07-E4F5410B65B8}" type="slidenum">
              <a:rPr lang="en-US" smtClean="0"/>
              <a:t>8</a:t>
            </a:fld>
            <a:endParaRPr lang="en-US" dirty="0"/>
          </a:p>
        </p:txBody>
      </p:sp>
    </p:spTree>
    <p:extLst>
      <p:ext uri="{BB962C8B-B14F-4D97-AF65-F5344CB8AC3E}">
        <p14:creationId xmlns:p14="http://schemas.microsoft.com/office/powerpoint/2010/main" val="47306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Verdana" panose="020B0604030504040204" pitchFamily="34" charset="0"/>
              </a:rPr>
              <a:t>-Actor might have got sloppy because a patch was about to be introduced to prevent this type of attack. Actor rushing to get it out into the wild and made many mistakes, including performance degradation (xyst comment, https://news.ycombinator.com/item?id=40207261)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51515"/>
              </a:solidFill>
              <a:effectLst/>
              <a:latin typeface="RedHatDispl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51515"/>
                </a:solidFill>
                <a:effectLst/>
                <a:latin typeface="RedHatDisplay"/>
              </a:rPr>
              <a:t>Errors: https://www.openwall.com/lists/oss-security/2024/03/29/4</a:t>
            </a:r>
          </a:p>
          <a:p>
            <a:pPr algn="l" rtl="0"/>
            <a:endParaRPr lang="en-US" b="0" i="0" dirty="0">
              <a:solidFill>
                <a:srgbClr val="151515"/>
              </a:solidFill>
              <a:effectLst/>
              <a:latin typeface="RedHatDisplay"/>
            </a:endParaRPr>
          </a:p>
          <a:p>
            <a:pPr algn="l" rtl="0"/>
            <a:r>
              <a:rPr lang="en-US" dirty="0" err="1">
                <a:solidFill>
                  <a:srgbClr val="221F20"/>
                </a:solidFill>
                <a:effectLst/>
                <a:latin typeface="Arial" panose="020B0604020202020204" pitchFamily="34" charset="0"/>
                <a:cs typeface="Arial" panose="020B0604020202020204" pitchFamily="34" charset="0"/>
              </a:rPr>
              <a:t>sid</a:t>
            </a:r>
            <a:r>
              <a:rPr lang="en-US" dirty="0">
                <a:solidFill>
                  <a:srgbClr val="221F20"/>
                </a:solidFill>
                <a:effectLst/>
                <a:latin typeface="Arial" panose="020B0604020202020204" pitchFamily="34" charset="0"/>
                <a:cs typeface="Arial" panose="020B0604020202020204" pitchFamily="34" charset="0"/>
              </a:rPr>
              <a:t> </a:t>
            </a:r>
            <a:r>
              <a:rPr lang="en-US" b="0" i="0" dirty="0">
                <a:solidFill>
                  <a:srgbClr val="151515"/>
                </a:solidFill>
                <a:effectLst/>
                <a:latin typeface="RedHatDisplay"/>
                <a:cs typeface="Arial" panose="020B0604020202020204" pitchFamily="34" charset="0"/>
              </a:rPr>
              <a:t>– code name for Debian’s development (unstable) distribution https://www.debian.org/releases/sid/</a:t>
            </a:r>
          </a:p>
          <a:p>
            <a:pPr algn="l" rtl="0"/>
            <a:endParaRPr lang="en-US" b="0" i="0" dirty="0">
              <a:solidFill>
                <a:srgbClr val="151515"/>
              </a:solidFill>
              <a:effectLst/>
              <a:latin typeface="RedHatDisplay"/>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openssh</a:t>
            </a:r>
            <a:r>
              <a:rPr lang="en-US" dirty="0"/>
              <a:t> does not directly use </a:t>
            </a:r>
            <a:r>
              <a:rPr lang="en-US" dirty="0" err="1"/>
              <a:t>liblzma</a:t>
            </a:r>
            <a:r>
              <a:rPr lang="en-US" dirty="0"/>
              <a:t>. However </a:t>
            </a:r>
            <a:r>
              <a:rPr lang="en-US" dirty="0" err="1"/>
              <a:t>debian</a:t>
            </a:r>
            <a:r>
              <a:rPr lang="en-US" dirty="0"/>
              <a:t> and several other distributions patch </a:t>
            </a:r>
            <a:r>
              <a:rPr lang="en-US" dirty="0" err="1"/>
              <a:t>openssh</a:t>
            </a:r>
            <a:r>
              <a:rPr lang="en-US" dirty="0"/>
              <a:t> to support </a:t>
            </a:r>
            <a:r>
              <a:rPr lang="en-US" dirty="0" err="1"/>
              <a:t>systemd</a:t>
            </a:r>
            <a:r>
              <a:rPr lang="en-US" dirty="0"/>
              <a:t> notification, and </a:t>
            </a:r>
            <a:r>
              <a:rPr lang="en-US" dirty="0" err="1"/>
              <a:t>libsystemd</a:t>
            </a:r>
            <a:r>
              <a:rPr lang="en-US" dirty="0"/>
              <a:t> does depend on </a:t>
            </a:r>
            <a:r>
              <a:rPr lang="en-US" dirty="0" err="1"/>
              <a:t>lzma</a:t>
            </a:r>
            <a:r>
              <a:rPr lang="en-US" dirty="0"/>
              <a:t>.” </a:t>
            </a:r>
            <a:r>
              <a:rPr lang="en-US" b="0" i="0" dirty="0">
                <a:solidFill>
                  <a:srgbClr val="151515"/>
                </a:solidFill>
                <a:effectLst/>
                <a:latin typeface="RedHatDisplay"/>
              </a:rPr>
              <a:t>https://www.openwall.com/lists/oss-security/2024/03/29/4</a:t>
            </a:r>
          </a:p>
          <a:p>
            <a:pPr algn="l" rtl="0"/>
            <a:endParaRPr lang="en-US" b="0" i="0" dirty="0">
              <a:solidFill>
                <a:srgbClr val="151515"/>
              </a:solidFill>
              <a:effectLst/>
              <a:latin typeface="RedHatDisplay"/>
            </a:endParaRPr>
          </a:p>
          <a:p>
            <a:pPr algn="l" rtl="0"/>
            <a:r>
              <a:rPr lang="en-US" b="0" i="0" dirty="0" err="1">
                <a:solidFill>
                  <a:srgbClr val="000000"/>
                </a:solidFill>
                <a:effectLst/>
                <a:highlight>
                  <a:srgbClr val="F6F6EF"/>
                </a:highlight>
                <a:latin typeface="Verdana" panose="020B0604030504040204" pitchFamily="34" charset="0"/>
              </a:rPr>
              <a:t>AndresFreundTec</a:t>
            </a:r>
            <a:r>
              <a:rPr lang="en-US" b="0" i="0" dirty="0">
                <a:solidFill>
                  <a:srgbClr val="000000"/>
                </a:solidFill>
                <a:effectLst/>
                <a:highlight>
                  <a:srgbClr val="F6F6EF"/>
                </a:highlight>
                <a:latin typeface="Verdana" panose="020B0604030504040204" pitchFamily="34" charset="0"/>
              </a:rPr>
              <a:t> “running perf tests against </a:t>
            </a:r>
            <a:r>
              <a:rPr lang="en-US" b="0" i="0" dirty="0" err="1">
                <a:solidFill>
                  <a:srgbClr val="000000"/>
                </a:solidFill>
                <a:effectLst/>
                <a:highlight>
                  <a:srgbClr val="F6F6EF"/>
                </a:highlight>
                <a:latin typeface="Verdana" panose="020B0604030504040204" pitchFamily="34" charset="0"/>
              </a:rPr>
              <a:t>postgres</a:t>
            </a:r>
            <a:r>
              <a:rPr lang="en-US" b="0" i="0" dirty="0">
                <a:solidFill>
                  <a:srgbClr val="000000"/>
                </a:solidFill>
                <a:effectLst/>
                <a:highlight>
                  <a:srgbClr val="F6F6EF"/>
                </a:highlight>
                <a:latin typeface="Verdana" panose="020B0604030504040204" pitchFamily="34" charset="0"/>
              </a:rPr>
              <a:t> and noticed his ssh was slow, so he dove into that and found the backdoor a couple days after it was pushed.”</a:t>
            </a:r>
          </a:p>
          <a:p>
            <a:pPr algn="l" rtl="0"/>
            <a:r>
              <a:rPr lang="en-US" b="0" i="0" dirty="0">
                <a:solidFill>
                  <a:srgbClr val="000000"/>
                </a:solidFill>
                <a:effectLst/>
                <a:highlight>
                  <a:srgbClr val="F6F6EF"/>
                </a:highlight>
                <a:latin typeface="Verdana" panose="020B0604030504040204" pitchFamily="34" charset="0"/>
              </a:rPr>
              <a:t>Hacker News Comment by </a:t>
            </a:r>
            <a:r>
              <a:rPr lang="en-US" b="0" i="0" dirty="0" err="1">
                <a:solidFill>
                  <a:srgbClr val="000000"/>
                </a:solidFill>
                <a:effectLst/>
                <a:highlight>
                  <a:srgbClr val="F6F6EF"/>
                </a:highlight>
                <a:latin typeface="Verdana" panose="020B0604030504040204" pitchFamily="34" charset="0"/>
              </a:rPr>
              <a:t>Jethro_tell</a:t>
            </a:r>
            <a:r>
              <a:rPr lang="en-US" b="0" i="0" dirty="0">
                <a:solidFill>
                  <a:srgbClr val="000000"/>
                </a:solidFill>
                <a:effectLst/>
                <a:highlight>
                  <a:srgbClr val="F6F6EF"/>
                </a:highlight>
                <a:latin typeface="Verdana" panose="020B0604030504040204" pitchFamily="34" charset="0"/>
              </a:rPr>
              <a:t> https://news.ycombinator.com/item?id=39869068</a:t>
            </a:r>
          </a:p>
          <a:p>
            <a:pPr algn="l" rtl="0"/>
            <a:endParaRPr lang="en-US" b="0" i="0" dirty="0">
              <a:solidFill>
                <a:srgbClr val="000000"/>
              </a:solidFill>
              <a:effectLst/>
              <a:highlight>
                <a:srgbClr val="F6F6EF"/>
              </a:highlight>
              <a:latin typeface="Verdana" panose="020B0604030504040204" pitchFamily="34" charset="0"/>
            </a:endParaRPr>
          </a:p>
          <a:p>
            <a:pPr algn="l" rtl="0"/>
            <a:r>
              <a:rPr lang="en-US" b="1" i="0" dirty="0" err="1">
                <a:solidFill>
                  <a:srgbClr val="5F6368"/>
                </a:solidFill>
                <a:effectLst/>
                <a:highlight>
                  <a:srgbClr val="FFFFFF"/>
                </a:highlight>
                <a:latin typeface="Roboto"/>
              </a:rPr>
              <a:t>sshd</a:t>
            </a:r>
            <a:r>
              <a:rPr lang="en-US" b="0" i="0" dirty="0">
                <a:solidFill>
                  <a:srgbClr val="4D5156"/>
                </a:solidFill>
                <a:effectLst/>
                <a:highlight>
                  <a:srgbClr val="FFFFFF"/>
                </a:highlight>
                <a:latin typeface="Roboto"/>
              </a:rPr>
              <a:t> is the OpenSSH server process. It listens to incoming connections using the SSH protocol and acts as the server for the protocol. It handles user authentication, encryption, terminal</a:t>
            </a:r>
            <a:r>
              <a:rPr lang="en-US" b="0" i="0" dirty="0">
                <a:solidFill>
                  <a:srgbClr val="000000"/>
                </a:solidFill>
                <a:effectLst/>
                <a:highlight>
                  <a:srgbClr val="F6F6EF"/>
                </a:highlight>
                <a:latin typeface="Verdana" panose="020B0604030504040204" pitchFamily="34" charset="0"/>
              </a:rPr>
              <a:t> https://www.ssh.com/academy/ssh/sshd </a:t>
            </a:r>
            <a:endParaRPr lang="en-US" b="0" i="0" dirty="0">
              <a:solidFill>
                <a:srgbClr val="151515"/>
              </a:solidFill>
              <a:effectLst/>
              <a:latin typeface="RedHatDisplay"/>
            </a:endParaRPr>
          </a:p>
        </p:txBody>
      </p:sp>
      <p:sp>
        <p:nvSpPr>
          <p:cNvPr id="4" name="Slide Number Placeholder 3"/>
          <p:cNvSpPr>
            <a:spLocks noGrp="1"/>
          </p:cNvSpPr>
          <p:nvPr>
            <p:ph type="sldNum" sz="quarter" idx="5"/>
          </p:nvPr>
        </p:nvSpPr>
        <p:spPr/>
        <p:txBody>
          <a:bodyPr/>
          <a:lstStyle/>
          <a:p>
            <a:fld id="{29ADB52C-E1A7-4BA1-BF07-E4F5410B65B8}" type="slidenum">
              <a:rPr lang="en-US" smtClean="0"/>
              <a:t>9</a:t>
            </a:fld>
            <a:endParaRPr lang="en-US" dirty="0"/>
          </a:p>
        </p:txBody>
      </p:sp>
    </p:spTree>
    <p:extLst>
      <p:ext uri="{BB962C8B-B14F-4D97-AF65-F5344CB8AC3E}">
        <p14:creationId xmlns:p14="http://schemas.microsoft.com/office/powerpoint/2010/main" val="367759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https://www.cisa.gov/news-events/alerts/2024/03/29/reported-supply-chain-compromise-affecting-xz-utils-data-compression-library-cve-2024-3094</a:t>
            </a:r>
          </a:p>
          <a:p>
            <a:r>
              <a:rPr lang="en-US" dirty="0"/>
              <a:t>https://access.redhat.com/security/cve/CVE-2024-3094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51515"/>
                </a:solidFill>
                <a:effectLst/>
                <a:latin typeface="RedHatDisplay"/>
              </a:rPr>
              <a:t>https://security.berkeley.edu/news/xz-utils *No versions of Red Hat Enterprise Linux (RHEL) affected</a:t>
            </a:r>
          </a:p>
          <a:p>
            <a:endParaRPr lang="en-US" dirty="0"/>
          </a:p>
          <a:p>
            <a:r>
              <a:rPr lang="en-US" dirty="0"/>
              <a:t>Fedora Rawhide is the development distribution of Fedora Linux, and serves as the basis for future Fedora Linux builds.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1F20"/>
                </a:solidFill>
                <a:effectLst/>
                <a:latin typeface="Arial" panose="020B0604020202020204" pitchFamily="34" charset="0"/>
                <a:cs typeface="Arial" panose="020B0604020202020204" pitchFamily="34" charset="0"/>
              </a:rPr>
              <a:t>Target Scope Likely Larger: </a:t>
            </a:r>
            <a:r>
              <a:rPr lang="en-US" dirty="0" err="1">
                <a:solidFill>
                  <a:srgbClr val="221F20"/>
                </a:solidFill>
                <a:effectLst/>
                <a:latin typeface="Arial" panose="020B0604020202020204" pitchFamily="34" charset="0"/>
                <a:cs typeface="Arial" panose="020B0604020202020204" pitchFamily="34" charset="0"/>
              </a:rPr>
              <a:t>Redhat</a:t>
            </a:r>
            <a:r>
              <a:rPr lang="en-US" dirty="0">
                <a:solidFill>
                  <a:srgbClr val="221F20"/>
                </a:solidFill>
                <a:effectLst/>
                <a:latin typeface="Arial" panose="020B0604020202020204" pitchFamily="34" charset="0"/>
                <a:cs typeface="Arial" panose="020B0604020202020204" pitchFamily="34" charset="0"/>
              </a:rPr>
              <a:t> Package Manager (RPM) and Debian Distributions (</a:t>
            </a:r>
            <a:r>
              <a:rPr lang="en-US" dirty="0">
                <a:solidFill>
                  <a:srgbClr val="221F20"/>
                </a:solidFill>
              </a:rPr>
              <a:t>All put </a:t>
            </a:r>
            <a:r>
              <a:rPr lang="en-US" dirty="0" err="1">
                <a:solidFill>
                  <a:srgbClr val="221F20"/>
                </a:solidFill>
              </a:rPr>
              <a:t>sshd</a:t>
            </a:r>
            <a:r>
              <a:rPr lang="en-US" dirty="0">
                <a:solidFill>
                  <a:srgbClr val="221F20"/>
                </a:solidFill>
              </a:rPr>
              <a:t> in /</a:t>
            </a:r>
            <a:r>
              <a:rPr lang="en-US" dirty="0" err="1">
                <a:solidFill>
                  <a:srgbClr val="221F20"/>
                </a:solidFill>
              </a:rPr>
              <a:t>usr</a:t>
            </a:r>
            <a:r>
              <a:rPr lang="en-US" dirty="0">
                <a:solidFill>
                  <a:srgbClr val="221F20"/>
                </a:solidFill>
              </a:rPr>
              <a:t>/</a:t>
            </a:r>
            <a:r>
              <a:rPr lang="en-US" dirty="0" err="1">
                <a:solidFill>
                  <a:srgbClr val="221F20"/>
                </a:solidFill>
              </a:rPr>
              <a:t>sbin</a:t>
            </a:r>
            <a:r>
              <a:rPr lang="en-US" dirty="0">
                <a:solidFill>
                  <a:srgbClr val="221F2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Hacker News; Comment by </a:t>
            </a:r>
            <a:r>
              <a:rPr lang="en-US" dirty="0" err="1"/>
              <a:t>AshamedCaptain</a:t>
            </a:r>
            <a:r>
              <a:rPr lang="en-US" dirty="0"/>
              <a:t>;  https://news.ycombinator.com/item?id=39869068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000000"/>
                </a:solidFill>
                <a:effectLst/>
                <a:highlight>
                  <a:srgbClr val="F6F6EF"/>
                </a:highlight>
                <a:latin typeface="Verdana" panose="020B0604030504040204" pitchFamily="34" charset="0"/>
              </a:rPr>
              <a:t>backdoor could barely make it out of the alpha phase of development” (xyst comment; https://news.ycombinator.com/item?id=40207261)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1F20"/>
                </a:solidFill>
                <a:effectLst/>
                <a:latin typeface="Arial" panose="020B0604020202020204" pitchFamily="34" charset="0"/>
                <a:cs typeface="Arial" panose="020B0604020202020204" pitchFamily="34" charset="0"/>
              </a:rPr>
              <a:t>“</a:t>
            </a:r>
            <a:r>
              <a:rPr lang="en-US" dirty="0" err="1">
                <a:solidFill>
                  <a:srgbClr val="221F20"/>
                </a:solidFill>
                <a:effectLst/>
                <a:latin typeface="Arial" panose="020B0604020202020204" pitchFamily="34" charset="0"/>
                <a:cs typeface="Arial" panose="020B0604020202020204" pitchFamily="34" charset="0"/>
              </a:rPr>
              <a:t>Systemd's</a:t>
            </a:r>
            <a:r>
              <a:rPr lang="en-US" dirty="0">
                <a:solidFill>
                  <a:srgbClr val="221F20"/>
                </a:solidFill>
                <a:effectLst/>
                <a:latin typeface="Arial" panose="020B0604020202020204" pitchFamily="34" charset="0"/>
                <a:cs typeface="Arial" panose="020B0604020202020204" pitchFamily="34" charset="0"/>
              </a:rPr>
              <a:t> inability to manage daemons correctly, like every other </a:t>
            </a:r>
            <a:r>
              <a:rPr lang="en-US" dirty="0" err="1">
                <a:solidFill>
                  <a:srgbClr val="221F20"/>
                </a:solidFill>
                <a:effectLst/>
                <a:latin typeface="Arial" panose="020B0604020202020204" pitchFamily="34" charset="0"/>
                <a:cs typeface="Arial" panose="020B0604020202020204" pitchFamily="34" charset="0"/>
              </a:rPr>
              <a:t>init</a:t>
            </a:r>
            <a:r>
              <a:rPr lang="en-US" dirty="0">
                <a:solidFill>
                  <a:srgbClr val="221F20"/>
                </a:solidFill>
                <a:effectLst/>
                <a:latin typeface="Arial" panose="020B0604020202020204" pitchFamily="34" charset="0"/>
                <a:cs typeface="Arial" panose="020B0604020202020204" pitchFamily="34" charset="0"/>
              </a:rPr>
              <a:t> system, necessitated </a:t>
            </a:r>
            <a:r>
              <a:rPr lang="en-US" dirty="0" err="1">
                <a:solidFill>
                  <a:srgbClr val="221F20"/>
                </a:solidFill>
                <a:effectLst/>
                <a:latin typeface="Arial" panose="020B0604020202020204" pitchFamily="34" charset="0"/>
                <a:cs typeface="Arial" panose="020B0604020202020204" pitchFamily="34" charset="0"/>
              </a:rPr>
              <a:t>debian</a:t>
            </a:r>
            <a:r>
              <a:rPr lang="en-US" dirty="0">
                <a:solidFill>
                  <a:srgbClr val="221F20"/>
                </a:solidFill>
                <a:effectLst/>
                <a:latin typeface="Arial" panose="020B0604020202020204" pitchFamily="34" charset="0"/>
                <a:cs typeface="Arial" panose="020B0604020202020204" pitchFamily="34" charset="0"/>
              </a:rPr>
              <a:t>, </a:t>
            </a:r>
            <a:r>
              <a:rPr lang="en-US" dirty="0" err="1">
                <a:solidFill>
                  <a:srgbClr val="221F20"/>
                </a:solidFill>
                <a:effectLst/>
                <a:latin typeface="Arial" panose="020B0604020202020204" pitchFamily="34" charset="0"/>
                <a:cs typeface="Arial" panose="020B0604020202020204" pitchFamily="34" charset="0"/>
              </a:rPr>
              <a:t>redhat</a:t>
            </a:r>
            <a:r>
              <a:rPr lang="en-US" dirty="0">
                <a:solidFill>
                  <a:srgbClr val="221F20"/>
                </a:solidFill>
                <a:effectLst/>
                <a:latin typeface="Arial" panose="020B0604020202020204" pitchFamily="34" charset="0"/>
                <a:cs typeface="Arial" panose="020B0604020202020204" pitchFamily="34" charset="0"/>
              </a:rPr>
              <a:t>, and others patching ssh, just so </a:t>
            </a:r>
            <a:r>
              <a:rPr lang="en-US" dirty="0" err="1">
                <a:solidFill>
                  <a:srgbClr val="221F20"/>
                </a:solidFill>
                <a:effectLst/>
                <a:latin typeface="Arial" panose="020B0604020202020204" pitchFamily="34" charset="0"/>
                <a:cs typeface="Arial" panose="020B0604020202020204" pitchFamily="34" charset="0"/>
              </a:rPr>
              <a:t>systemd</a:t>
            </a:r>
            <a:r>
              <a:rPr lang="en-US" dirty="0">
                <a:solidFill>
                  <a:srgbClr val="221F20"/>
                </a:solidFill>
                <a:effectLst/>
                <a:latin typeface="Arial" panose="020B0604020202020204" pitchFamily="34" charset="0"/>
                <a:cs typeface="Arial" panose="020B0604020202020204" pitchFamily="34" charset="0"/>
              </a:rPr>
              <a:t> could reliably start ssh. Which is what enabled this vulnerability to be viable.” </a:t>
            </a:r>
            <a:r>
              <a:rPr lang="en-US" dirty="0" err="1">
                <a:solidFill>
                  <a:srgbClr val="221F20"/>
                </a:solidFill>
                <a:effectLst/>
                <a:latin typeface="Arial" panose="020B0604020202020204" pitchFamily="34" charset="0"/>
                <a:cs typeface="Arial" panose="020B0604020202020204" pitchFamily="34" charset="0"/>
              </a:rPr>
              <a:t>Bbarnett</a:t>
            </a:r>
            <a:r>
              <a:rPr lang="en-US" dirty="0">
                <a:solidFill>
                  <a:srgbClr val="221F20"/>
                </a:solidFill>
                <a:effectLst/>
                <a:latin typeface="Arial" panose="020B0604020202020204" pitchFamily="34" charset="0"/>
                <a:cs typeface="Arial" panose="020B0604020202020204" pitchFamily="34" charset="0"/>
              </a:rPr>
              <a:t> https://news.ycombinator.com/item?id=39986740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21F20"/>
              </a:solidFill>
              <a:effectLst/>
              <a:latin typeface="Arial" panose="020B0604020202020204" pitchFamily="34" charset="0"/>
              <a:cs typeface="Arial" panose="020B0604020202020204" pitchFamily="34" charset="0"/>
            </a:endParaRPr>
          </a:p>
          <a:p>
            <a:endParaRPr lang="en-US" sz="1800" u="none" strike="noStrike" dirty="0">
              <a:solidFill>
                <a:srgbClr val="000000"/>
              </a:solidFill>
              <a:effectLst/>
              <a:latin typeface="Verdana" panose="020B0604030504040204" pitchFamily="34"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828282"/>
                </a:solidFill>
                <a:effectLst/>
                <a:latin typeface="Verdana" panose="020B0604030504040204" pitchFamily="34" charset="0"/>
                <a:hlinkClick r:id="rId4"/>
              </a:rPr>
              <a:t>lyu07282</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They used test driven development for the backdoor development? Kind of hilarious </a:t>
            </a:r>
            <a:r>
              <a:rPr lang="en-US" sz="1800" dirty="0" err="1">
                <a:solidFill>
                  <a:srgbClr val="000000"/>
                </a:solidFill>
                <a:effectLst/>
                <a:latin typeface="Verdana" panose="020B0604030504040204" pitchFamily="34" charset="0"/>
              </a:rPr>
              <a:t>ngl</a:t>
            </a:r>
            <a:r>
              <a:rPr lang="en-US" sz="1800" dirty="0">
                <a:solidFill>
                  <a:srgbClr val="000000"/>
                </a:solidFill>
                <a:effectLst/>
                <a:latin typeface="Verdana" panose="020B0604030504040204" pitchFamily="34" charset="0"/>
              </a:rPr>
              <a:t>  https://news.ycombinator.com/item?id=40207261</a:t>
            </a:r>
          </a:p>
          <a:p>
            <a:endParaRPr lang="en-US" sz="1800" dirty="0">
              <a:solidFill>
                <a:srgbClr val="000000"/>
              </a:solidFill>
              <a:effectLst/>
              <a:latin typeface="Verdana" panose="020B0604030504040204" pitchFamily="34" charset="0"/>
            </a:endParaRPr>
          </a:p>
          <a:p>
            <a:r>
              <a:rPr lang="en-US" sz="1800" u="none" strike="noStrike" dirty="0">
                <a:solidFill>
                  <a:srgbClr val="828282"/>
                </a:solidFill>
                <a:effectLst/>
                <a:latin typeface="Verdana" panose="020B0604030504040204" pitchFamily="34" charset="0"/>
                <a:hlinkClick r:id="rId5"/>
              </a:rPr>
              <a:t>throwaway4good</a:t>
            </a:r>
            <a:r>
              <a:rPr lang="en-US" sz="1800" dirty="0">
                <a:solidFill>
                  <a:srgbClr val="828282"/>
                </a:solidFill>
                <a:effectLst/>
                <a:latin typeface="Verdana" panose="020B0604030504040204" pitchFamily="34" charset="0"/>
              </a:rPr>
              <a:t> </a:t>
            </a:r>
            <a:r>
              <a:rPr lang="en-US" sz="1800" dirty="0">
                <a:solidFill>
                  <a:srgbClr val="000000"/>
                </a:solidFill>
                <a:effectLst/>
                <a:latin typeface="Verdana" panose="020B0604030504040204" pitchFamily="34" charset="0"/>
              </a:rPr>
              <a:t>Yes. Test is a perfect place to hide an attack - reviewers pay far less attention to test code than the (what they perceive to be) production code. https://news.ycombinator.com/item?id=40207261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21F2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21F20"/>
              </a:solidFill>
              <a:effectLst/>
              <a:latin typeface="Arial" panose="020B0604020202020204" pitchFamily="34" charset="0"/>
              <a:cs typeface="Arial" panose="020B0604020202020204" pitchFamily="34" charset="0"/>
            </a:endParaRPr>
          </a:p>
          <a:p>
            <a:br>
              <a:rPr lang="en-US" sz="1800" u="none" strike="noStrike" dirty="0">
                <a:solidFill>
                  <a:srgbClr val="828282"/>
                </a:solidFill>
                <a:effectLst/>
                <a:latin typeface="Verdana" panose="020B0604030504040204" pitchFamily="34" charset="0"/>
                <a:hlinkClick r:id="rId6"/>
              </a:rPr>
            </a:br>
            <a:endParaRPr lang="en-US" dirty="0">
              <a:solidFill>
                <a:srgbClr val="221F2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10</a:t>
            </a:fld>
            <a:endParaRPr lang="en-US" dirty="0"/>
          </a:p>
        </p:txBody>
      </p:sp>
    </p:spTree>
    <p:extLst>
      <p:ext uri="{BB962C8B-B14F-4D97-AF65-F5344CB8AC3E}">
        <p14:creationId xmlns:p14="http://schemas.microsoft.com/office/powerpoint/2010/main" val="403818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X – Posting by Filippo </a:t>
            </a:r>
            <a:r>
              <a:rPr lang="en-US" dirty="0" err="1"/>
              <a:t>Valsorda</a:t>
            </a:r>
            <a:r>
              <a:rPr lang="en-US" dirty="0"/>
              <a:t>; Mar 30 2024; https://bsky.app/profile/filippo.abyssdomain.expert/post/3kowjkx2njy2b</a:t>
            </a:r>
          </a:p>
          <a:p>
            <a:pPr algn="l" rtl="0"/>
            <a:endParaRPr lang="en-US" dirty="0"/>
          </a:p>
          <a:p>
            <a:pPr algn="l" rtl="0"/>
            <a:r>
              <a:rPr lang="en-US" dirty="0"/>
              <a:t>“Attacker put the payload into the test folder of the compression library and injected it upon build via some arcane build script”</a:t>
            </a:r>
          </a:p>
          <a:p>
            <a:pPr algn="l" rtl="0"/>
            <a:r>
              <a:rPr lang="en-US" dirty="0"/>
              <a:t>Hacker News, Comment by </a:t>
            </a:r>
            <a:r>
              <a:rPr lang="en-US" dirty="0" err="1"/>
              <a:t>Choeger</a:t>
            </a:r>
            <a:r>
              <a:rPr lang="en-US" dirty="0"/>
              <a:t>; https://news.ycombinator.com/item?id=39869068</a:t>
            </a:r>
          </a:p>
          <a:p>
            <a:pPr algn="l" rtl="0"/>
            <a:endParaRPr lang="en-US" dirty="0"/>
          </a:p>
          <a:p>
            <a:pPr algn="l" rtl="0"/>
            <a:r>
              <a:rPr lang="en-US" dirty="0"/>
              <a:t>Reddit/Programming – The Role of IFUNC in the XZ Backdoor, Comment by </a:t>
            </a:r>
            <a:r>
              <a:rPr lang="en-US" dirty="0" err="1"/>
              <a:t>Sjepsa</a:t>
            </a:r>
            <a:endParaRPr lang="en-US" dirty="0"/>
          </a:p>
          <a:p>
            <a:pPr algn="l" rtl="0"/>
            <a:r>
              <a:rPr lang="en-US" dirty="0"/>
              <a:t>Shell Script</a:t>
            </a:r>
          </a:p>
          <a:p>
            <a:pPr algn="l" rtl="0"/>
            <a:endParaRPr lang="en-US" dirty="0"/>
          </a:p>
          <a:p>
            <a:pPr algn="l" rtl="0"/>
            <a:r>
              <a:rPr lang="en-US" dirty="0"/>
              <a:t>Compromises</a:t>
            </a:r>
          </a:p>
          <a:p>
            <a:pPr algn="l" rtl="0"/>
            <a:r>
              <a:rPr lang="en-US" b="0" i="0" dirty="0">
                <a:solidFill>
                  <a:srgbClr val="151515"/>
                </a:solidFill>
                <a:effectLst/>
                <a:latin typeface="RedHatDisplay"/>
              </a:rPr>
              <a:t>https://www.openwall.com/lists/oss-security/2024/03/29/4</a:t>
            </a:r>
          </a:p>
          <a:p>
            <a:pPr algn="l" rtl="0"/>
            <a:endParaRPr lang="en-US" b="0" i="0" dirty="0">
              <a:solidFill>
                <a:srgbClr val="151515"/>
              </a:solidFill>
              <a:effectLst/>
              <a:latin typeface="RedHatDisplay"/>
            </a:endParaRPr>
          </a:p>
          <a:p>
            <a:pPr algn="l" rtl="0"/>
            <a:r>
              <a:rPr lang="en-US" dirty="0" err="1">
                <a:solidFill>
                  <a:srgbClr val="221F20"/>
                </a:solidFill>
                <a:effectLst/>
                <a:latin typeface="Arial" panose="020B0604020202020204" pitchFamily="34" charset="0"/>
                <a:cs typeface="Arial" panose="020B0604020202020204" pitchFamily="34" charset="0"/>
              </a:rPr>
              <a:t>sid</a:t>
            </a:r>
            <a:r>
              <a:rPr lang="en-US" dirty="0">
                <a:solidFill>
                  <a:srgbClr val="221F20"/>
                </a:solidFill>
                <a:effectLst/>
                <a:latin typeface="Arial" panose="020B0604020202020204" pitchFamily="34" charset="0"/>
                <a:cs typeface="Arial" panose="020B0604020202020204" pitchFamily="34" charset="0"/>
              </a:rPr>
              <a:t> </a:t>
            </a:r>
            <a:r>
              <a:rPr lang="en-US" b="0" i="0" dirty="0">
                <a:solidFill>
                  <a:srgbClr val="151515"/>
                </a:solidFill>
                <a:effectLst/>
                <a:latin typeface="RedHatDisplay"/>
                <a:cs typeface="Arial" panose="020B0604020202020204" pitchFamily="34" charset="0"/>
              </a:rPr>
              <a:t>– code name for Debian’s development (unstable) distribution https://www.debian.org/releases/sid/</a:t>
            </a:r>
          </a:p>
          <a:p>
            <a:pPr algn="l" rtl="0"/>
            <a:endParaRPr lang="en-US" b="0" i="0" dirty="0">
              <a:solidFill>
                <a:srgbClr val="151515"/>
              </a:solidFill>
              <a:effectLst/>
              <a:latin typeface="RedHatDispl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Verdana" panose="020B0604030504040204" pitchFamily="34" charset="0"/>
              </a:rPr>
              <a:t>Most Unix software on the net is distributed in the form of a </a:t>
            </a:r>
            <a:r>
              <a:rPr lang="en-US" b="0" i="1" dirty="0" err="1">
                <a:solidFill>
                  <a:srgbClr val="000000"/>
                </a:solidFill>
                <a:effectLst/>
                <a:highlight>
                  <a:srgbClr val="FFFFFF"/>
                </a:highlight>
                <a:latin typeface="Verdana" panose="020B0604030504040204" pitchFamily="34" charset="0"/>
              </a:rPr>
              <a:t>tarball</a:t>
            </a:r>
            <a:r>
              <a:rPr lang="en-US" b="0" i="0" dirty="0">
                <a:solidFill>
                  <a:srgbClr val="000000"/>
                </a:solidFill>
                <a:effectLst/>
                <a:highlight>
                  <a:srgbClr val="FFFFFF"/>
                </a:highlight>
                <a:latin typeface="Verdana" panose="020B0604030504040204" pitchFamily="34" charset="0"/>
              </a:rPr>
              <a:t>. This just means that all the files have been packed into a tar file, which has been compressed with </a:t>
            </a:r>
            <a:r>
              <a:rPr lang="en-US" b="0" i="0" dirty="0" err="1">
                <a:solidFill>
                  <a:srgbClr val="000000"/>
                </a:solidFill>
                <a:effectLst/>
                <a:highlight>
                  <a:srgbClr val="FFFFFF"/>
                </a:highlight>
                <a:latin typeface="Verdana" panose="020B0604030504040204" pitchFamily="34" charset="0"/>
              </a:rPr>
              <a:t>gzip</a:t>
            </a:r>
            <a:r>
              <a:rPr lang="en-US" b="0" i="0" dirty="0">
                <a:solidFill>
                  <a:srgbClr val="000000"/>
                </a:solidFill>
                <a:effectLst/>
                <a:highlight>
                  <a:srgbClr val="FFFFFF"/>
                </a:highlight>
                <a:latin typeface="Verdana" panose="020B0604030504040204" pitchFamily="34" charset="0"/>
              </a:rPr>
              <a:t> to save space. The file name thus ends up having extension .tar.gz. Sometimes this is shortened to .</a:t>
            </a:r>
            <a:r>
              <a:rPr lang="en-US" b="0" i="0" dirty="0" err="1">
                <a:solidFill>
                  <a:srgbClr val="000000"/>
                </a:solidFill>
                <a:effectLst/>
                <a:highlight>
                  <a:srgbClr val="FFFFFF"/>
                </a:highlight>
                <a:latin typeface="Verdana" panose="020B0604030504040204" pitchFamily="34" charset="0"/>
              </a:rPr>
              <a:t>tgz</a:t>
            </a:r>
            <a:r>
              <a:rPr lang="en-US" b="0" i="0" dirty="0">
                <a:solidFill>
                  <a:srgbClr val="000000"/>
                </a:solidFill>
                <a:effectLst/>
                <a:highlight>
                  <a:srgbClr val="FFFFFF"/>
                </a:highlight>
                <a:latin typeface="Verdana" panose="020B0604030504040204" pitchFamily="34" charset="0"/>
              </a:rPr>
              <a:t>. https://computing.help.inf.ed.ac.uk/FAQ/whats-tarball-or-how-do-i-unpack-or-create-tgz-or-targz-file </a:t>
            </a:r>
            <a:r>
              <a:rPr lang="en-US" b="0" i="0" dirty="0">
                <a:solidFill>
                  <a:srgbClr val="151515"/>
                </a:solidFill>
                <a:effectLst/>
                <a:latin typeface="RedHatDisplay"/>
              </a:rPr>
              <a:t>https://www.openwall.com/lists/oss-security/2024/03/29/4</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-Attack type: Dynamically loading unneeded libraries (xyst comment; https://news.ycombinator.com/item?id=40207261)</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Illustration</a:t>
            </a:r>
          </a:p>
          <a:p>
            <a:pPr algn="l" rtl="0"/>
            <a:r>
              <a:rPr lang="en-US" b="0" i="0" dirty="0">
                <a:solidFill>
                  <a:srgbClr val="151515"/>
                </a:solidFill>
                <a:effectLst/>
                <a:latin typeface="RedHatDisplay"/>
              </a:rPr>
              <a:t>https://infosec.exchange/@fr0gger/112189232773640259</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https://www.openwall.com/lists/oss-security/2024/03/29/4</a:t>
            </a:r>
          </a:p>
          <a:p>
            <a:pPr algn="l" rtl="0"/>
            <a:endParaRPr lang="en-US" b="0" i="0" dirty="0">
              <a:solidFill>
                <a:srgbClr val="151515"/>
              </a:solidFill>
              <a:effectLst/>
              <a:latin typeface="RedHatDisplay"/>
            </a:endParaRPr>
          </a:p>
          <a:p>
            <a:pPr algn="l" rtl="0"/>
            <a:r>
              <a:rPr lang="en-US" dirty="0" err="1">
                <a:solidFill>
                  <a:srgbClr val="221F20"/>
                </a:solidFill>
                <a:effectLst/>
                <a:latin typeface="Arial" panose="020B0604020202020204" pitchFamily="34" charset="0"/>
                <a:cs typeface="Arial" panose="020B0604020202020204" pitchFamily="34" charset="0"/>
              </a:rPr>
              <a:t>sid</a:t>
            </a:r>
            <a:r>
              <a:rPr lang="en-US" dirty="0">
                <a:solidFill>
                  <a:srgbClr val="221F20"/>
                </a:solidFill>
                <a:effectLst/>
                <a:latin typeface="Arial" panose="020B0604020202020204" pitchFamily="34" charset="0"/>
                <a:cs typeface="Arial" panose="020B0604020202020204" pitchFamily="34" charset="0"/>
              </a:rPr>
              <a:t> </a:t>
            </a:r>
            <a:r>
              <a:rPr lang="en-US" b="0" i="0" dirty="0">
                <a:solidFill>
                  <a:srgbClr val="151515"/>
                </a:solidFill>
                <a:effectLst/>
                <a:latin typeface="RedHatDisplay"/>
                <a:cs typeface="Arial" panose="020B0604020202020204" pitchFamily="34" charset="0"/>
              </a:rPr>
              <a:t>– code name for Debian’s development (unstable) distribution https://www.debian.org/releases/sid/</a:t>
            </a:r>
          </a:p>
          <a:p>
            <a:pPr algn="l" rtl="0"/>
            <a:endParaRPr lang="en-US" b="0" i="0" dirty="0">
              <a:solidFill>
                <a:srgbClr val="151515"/>
              </a:solidFill>
              <a:effectLst/>
              <a:latin typeface="RedHatDisplay"/>
              <a:cs typeface="Arial" panose="020B0604020202020204" pitchFamily="34" charset="0"/>
            </a:endParaRPr>
          </a:p>
          <a:p>
            <a:pPr algn="l" rtl="0"/>
            <a:endParaRPr lang="en-US" b="0" i="0" dirty="0">
              <a:solidFill>
                <a:srgbClr val="151515"/>
              </a:solidFill>
              <a:effectLst/>
              <a:latin typeface="RedHatDispl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Verdana" panose="020B0604030504040204" pitchFamily="34" charset="0"/>
              </a:rPr>
              <a:t>Most Unix software on the net is distributed in the form of a </a:t>
            </a:r>
            <a:r>
              <a:rPr lang="en-US" b="0" i="1" dirty="0" err="1">
                <a:solidFill>
                  <a:srgbClr val="000000"/>
                </a:solidFill>
                <a:effectLst/>
                <a:highlight>
                  <a:srgbClr val="FFFFFF"/>
                </a:highlight>
                <a:latin typeface="Verdana" panose="020B0604030504040204" pitchFamily="34" charset="0"/>
              </a:rPr>
              <a:t>tarball</a:t>
            </a:r>
            <a:r>
              <a:rPr lang="en-US" b="0" i="0" dirty="0">
                <a:solidFill>
                  <a:srgbClr val="000000"/>
                </a:solidFill>
                <a:effectLst/>
                <a:highlight>
                  <a:srgbClr val="FFFFFF"/>
                </a:highlight>
                <a:latin typeface="Verdana" panose="020B0604030504040204" pitchFamily="34" charset="0"/>
              </a:rPr>
              <a:t>. This just means that all the files have been packed into a tar file, which has been compressed with </a:t>
            </a:r>
            <a:r>
              <a:rPr lang="en-US" b="0" i="0" dirty="0" err="1">
                <a:solidFill>
                  <a:srgbClr val="000000"/>
                </a:solidFill>
                <a:effectLst/>
                <a:highlight>
                  <a:srgbClr val="FFFFFF"/>
                </a:highlight>
                <a:latin typeface="Verdana" panose="020B0604030504040204" pitchFamily="34" charset="0"/>
              </a:rPr>
              <a:t>gzip</a:t>
            </a:r>
            <a:r>
              <a:rPr lang="en-US" b="0" i="0" dirty="0">
                <a:solidFill>
                  <a:srgbClr val="000000"/>
                </a:solidFill>
                <a:effectLst/>
                <a:highlight>
                  <a:srgbClr val="FFFFFF"/>
                </a:highlight>
                <a:latin typeface="Verdana" panose="020B0604030504040204" pitchFamily="34" charset="0"/>
              </a:rPr>
              <a:t> to save space. The file name thus ends up having extension .tar.gz. Sometimes this is shortened to .</a:t>
            </a:r>
            <a:r>
              <a:rPr lang="en-US" b="0" i="0" dirty="0" err="1">
                <a:solidFill>
                  <a:srgbClr val="000000"/>
                </a:solidFill>
                <a:effectLst/>
                <a:highlight>
                  <a:srgbClr val="FFFFFF"/>
                </a:highlight>
                <a:latin typeface="Verdana" panose="020B0604030504040204" pitchFamily="34" charset="0"/>
              </a:rPr>
              <a:t>tgz</a:t>
            </a:r>
            <a:r>
              <a:rPr lang="en-US" b="0" i="0" dirty="0">
                <a:solidFill>
                  <a:srgbClr val="000000"/>
                </a:solidFill>
                <a:effectLst/>
                <a:highlight>
                  <a:srgbClr val="FFFFFF"/>
                </a:highlight>
                <a:latin typeface="Verdana" panose="020B0604030504040204" pitchFamily="34" charset="0"/>
              </a:rPr>
              <a:t>. https://computing.help.inf.ed.ac.uk/FAQ/whats-tarball-or-how-do-i-unpack-or-create-tgz-or-targz-file </a:t>
            </a:r>
            <a:r>
              <a:rPr lang="en-US" b="0" i="0" dirty="0">
                <a:solidFill>
                  <a:srgbClr val="151515"/>
                </a:solidFill>
                <a:effectLst/>
                <a:latin typeface="RedHatDisplay"/>
              </a:rPr>
              <a:t>https://www.openwall.com/lists/oss-security/2024/03/29/4</a:t>
            </a:r>
          </a:p>
          <a:p>
            <a:pPr algn="l" rtl="0"/>
            <a:endParaRPr lang="en-US" b="0" i="0" dirty="0">
              <a:solidFill>
                <a:srgbClr val="151515"/>
              </a:solidFill>
              <a:effectLst/>
              <a:latin typeface="RedHatDisplay"/>
            </a:endParaRPr>
          </a:p>
          <a:p>
            <a:pPr algn="l" rtl="0"/>
            <a:r>
              <a:rPr lang="en-US" b="0" i="0" dirty="0">
                <a:solidFill>
                  <a:srgbClr val="151515"/>
                </a:solidFill>
                <a:effectLst/>
                <a:latin typeface="RedHatDisplay"/>
              </a:rPr>
              <a:t>-Attack type: Dynamically loading unneeded libraries (xyst comment; https://news.ycombinator.com/item?id=40207261)</a:t>
            </a:r>
          </a:p>
          <a:p>
            <a:pPr algn="l" rtl="0"/>
            <a:endParaRPr lang="en-US" b="0" i="0" dirty="0">
              <a:solidFill>
                <a:srgbClr val="151515"/>
              </a:solidFill>
              <a:effectLst/>
              <a:latin typeface="RedHatDisplay"/>
            </a:endParaRPr>
          </a:p>
          <a:p>
            <a:r>
              <a:rPr lang="en-US" dirty="0">
                <a:solidFill>
                  <a:srgbClr val="221F20"/>
                </a:solidFill>
                <a:effectLst/>
                <a:latin typeface="Arial" panose="020B0604020202020204" pitchFamily="34" charset="0"/>
                <a:cs typeface="Arial" panose="020B0604020202020204" pitchFamily="34" charset="0"/>
              </a:rPr>
              <a:t> Compromises</a:t>
            </a:r>
          </a:p>
          <a:p>
            <a:pPr lvl="1"/>
            <a:r>
              <a:rPr lang="en-US" dirty="0">
                <a:solidFill>
                  <a:srgbClr val="221F20"/>
                </a:solidFill>
                <a:effectLst/>
                <a:latin typeface="Arial" panose="020B0604020202020204" pitchFamily="34" charset="0"/>
                <a:cs typeface="Arial" panose="020B0604020202020204" pitchFamily="34" charset="0"/>
              </a:rPr>
              <a:t>Upstream </a:t>
            </a:r>
            <a:r>
              <a:rPr lang="en-US" dirty="0" err="1">
                <a:solidFill>
                  <a:srgbClr val="221F20"/>
                </a:solidFill>
                <a:effectLst/>
                <a:latin typeface="Arial" panose="020B0604020202020204" pitchFamily="34" charset="0"/>
                <a:cs typeface="Arial" panose="020B0604020202020204" pitchFamily="34" charset="0"/>
              </a:rPr>
              <a:t>xz</a:t>
            </a:r>
            <a:r>
              <a:rPr lang="en-US" dirty="0">
                <a:solidFill>
                  <a:srgbClr val="221F20"/>
                </a:solidFill>
                <a:effectLst/>
                <a:latin typeface="Arial" panose="020B0604020202020204" pitchFamily="34" charset="0"/>
                <a:cs typeface="Arial" panose="020B0604020202020204" pitchFamily="34" charset="0"/>
              </a:rPr>
              <a:t> repository</a:t>
            </a:r>
          </a:p>
          <a:p>
            <a:pPr lvl="2"/>
            <a:r>
              <a:rPr lang="en-US" dirty="0">
                <a:solidFill>
                  <a:srgbClr val="221F20"/>
                </a:solidFill>
                <a:effectLst/>
                <a:latin typeface="Arial" panose="020B0604020202020204" pitchFamily="34" charset="0"/>
                <a:cs typeface="Arial" panose="020B0604020202020204" pitchFamily="34" charset="0"/>
              </a:rPr>
              <a:t>tests/files/bad-3-corrupt_lzma2.xz</a:t>
            </a:r>
          </a:p>
          <a:p>
            <a:pPr lvl="2"/>
            <a:r>
              <a:rPr lang="en-US" dirty="0">
                <a:solidFill>
                  <a:srgbClr val="221F20"/>
                </a:solidFill>
                <a:effectLst/>
                <a:latin typeface="Arial" panose="020B0604020202020204" pitchFamily="34" charset="0"/>
                <a:cs typeface="Arial" panose="020B0604020202020204" pitchFamily="34" charset="0"/>
              </a:rPr>
              <a:t>tests/files/good-</a:t>
            </a:r>
            <a:r>
              <a:rPr lang="en-US" dirty="0" err="1">
                <a:solidFill>
                  <a:srgbClr val="221F20"/>
                </a:solidFill>
                <a:effectLst/>
                <a:latin typeface="Arial" panose="020B0604020202020204" pitchFamily="34" charset="0"/>
                <a:cs typeface="Arial" panose="020B0604020202020204" pitchFamily="34" charset="0"/>
              </a:rPr>
              <a:t>large_compressed.lzma</a:t>
            </a:r>
            <a:endParaRPr lang="en-US" dirty="0">
              <a:solidFill>
                <a:srgbClr val="221F20"/>
              </a:solidFill>
              <a:effectLst/>
              <a:latin typeface="Arial" panose="020B0604020202020204" pitchFamily="34" charset="0"/>
              <a:cs typeface="Arial" panose="020B0604020202020204" pitchFamily="34" charset="0"/>
            </a:endParaRPr>
          </a:p>
          <a:p>
            <a:pPr lvl="1"/>
            <a:r>
              <a:rPr lang="en-US" dirty="0" err="1">
                <a:solidFill>
                  <a:srgbClr val="221F20"/>
                </a:solidFill>
              </a:rPr>
              <a:t>xz</a:t>
            </a:r>
            <a:r>
              <a:rPr lang="en-US" dirty="0">
                <a:solidFill>
                  <a:srgbClr val="221F20"/>
                </a:solidFill>
              </a:rPr>
              <a:t> </a:t>
            </a:r>
            <a:r>
              <a:rPr lang="en-US" dirty="0" err="1">
                <a:solidFill>
                  <a:srgbClr val="221F20"/>
                </a:solidFill>
              </a:rPr>
              <a:t>tarballs</a:t>
            </a:r>
            <a:endParaRPr lang="en-US" dirty="0">
              <a:solidFill>
                <a:srgbClr val="221F20"/>
              </a:solidFill>
            </a:endParaRPr>
          </a:p>
          <a:p>
            <a:r>
              <a:rPr lang="en-US" dirty="0" err="1"/>
              <a:t>libzma</a:t>
            </a:r>
            <a:endParaRPr lang="en-US" dirty="0"/>
          </a:p>
          <a:p>
            <a:pPr lvl="1"/>
            <a:r>
              <a:rPr lang="en-US" dirty="0"/>
              <a:t>v.5.6.0</a:t>
            </a:r>
          </a:p>
          <a:p>
            <a:pPr lvl="1"/>
            <a:r>
              <a:rPr lang="en-US" dirty="0"/>
              <a:t>v.5.6.1</a:t>
            </a:r>
          </a:p>
          <a:p>
            <a:pPr algn="l" rtl="0"/>
            <a:endParaRPr lang="en-US" b="0" i="0" dirty="0">
              <a:solidFill>
                <a:srgbClr val="151515"/>
              </a:solidFill>
              <a:effectLst/>
              <a:latin typeface="RedHatDisplay"/>
            </a:endParaRPr>
          </a:p>
          <a:p>
            <a:pPr algn="l" rtl="0"/>
            <a:endParaRPr lang="en-US" b="0" i="0" dirty="0">
              <a:solidFill>
                <a:srgbClr val="151515"/>
              </a:solidFill>
              <a:effectLst/>
              <a:latin typeface="RedHatDisplay"/>
            </a:endParaRPr>
          </a:p>
          <a:p>
            <a:pPr algn="l" rtl="0"/>
            <a:endParaRPr lang="en-US" dirty="0"/>
          </a:p>
        </p:txBody>
      </p:sp>
      <p:sp>
        <p:nvSpPr>
          <p:cNvPr id="4" name="Slide Number Placeholder 3"/>
          <p:cNvSpPr>
            <a:spLocks noGrp="1"/>
          </p:cNvSpPr>
          <p:nvPr>
            <p:ph type="sldNum" sz="quarter" idx="5"/>
          </p:nvPr>
        </p:nvSpPr>
        <p:spPr/>
        <p:txBody>
          <a:bodyPr/>
          <a:lstStyle/>
          <a:p>
            <a:fld id="{29ADB52C-E1A7-4BA1-BF07-E4F5410B65B8}" type="slidenum">
              <a:rPr lang="en-US" smtClean="0"/>
              <a:t>11</a:t>
            </a:fld>
            <a:endParaRPr lang="en-US" dirty="0"/>
          </a:p>
        </p:txBody>
      </p:sp>
    </p:spTree>
    <p:extLst>
      <p:ext uri="{BB962C8B-B14F-4D97-AF65-F5344CB8AC3E}">
        <p14:creationId xmlns:p14="http://schemas.microsoft.com/office/powerpoint/2010/main" val="23360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C4E1-BDE5-EE1E-DEC8-933B346BC26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F4148F3-B666-10E9-6E62-0CF0ECBEC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DE3B43-BB6A-387D-6432-57D459FAAA14}"/>
              </a:ext>
            </a:extLst>
          </p:cNvPr>
          <p:cNvSpPr>
            <a:spLocks noGrp="1"/>
          </p:cNvSpPr>
          <p:nvPr>
            <p:ph type="dt" sz="half" idx="10"/>
          </p:nvPr>
        </p:nvSpPr>
        <p:spPr>
          <a:xfrm>
            <a:off x="0" y="6356350"/>
            <a:ext cx="776377" cy="501650"/>
          </a:xfrm>
        </p:spPr>
        <p:txBody>
          <a:bodyPr/>
          <a:lstStyle>
            <a:lvl1pPr algn="ctr">
              <a:defRPr sz="1600">
                <a:latin typeface="Arial" panose="020B0604020202020204" pitchFamily="34" charset="0"/>
                <a:cs typeface="Arial" panose="020B0604020202020204" pitchFamily="34" charset="0"/>
              </a:defRPr>
            </a:lvl1pPr>
          </a:lstStyle>
          <a:p>
            <a:fld id="{E806F100-8D11-4D6D-BACB-CB20269270FE}" type="slidenum">
              <a:rPr lang="en-US" smtClean="0"/>
              <a:pPr/>
              <a:t>‹#›</a:t>
            </a:fld>
            <a:endParaRPr lang="en-US" dirty="0"/>
          </a:p>
        </p:txBody>
      </p:sp>
    </p:spTree>
    <p:extLst>
      <p:ext uri="{BB962C8B-B14F-4D97-AF65-F5344CB8AC3E}">
        <p14:creationId xmlns:p14="http://schemas.microsoft.com/office/powerpoint/2010/main" val="260873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4B2B-FBC4-5D5E-14BE-1F16997018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7CE06E-09CA-7899-D8BB-107351EB4F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D1C68-2737-8296-C9B3-17CF33411FD5}"/>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5" name="Footer Placeholder 4">
            <a:extLst>
              <a:ext uri="{FF2B5EF4-FFF2-40B4-BE49-F238E27FC236}">
                <a16:creationId xmlns:a16="http://schemas.microsoft.com/office/drawing/2014/main" id="{7D3AA2EB-AF14-3C66-AB89-8385DACFCF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842682-E10E-BC5D-59D0-F53A75901580}"/>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368979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8BFAA-BE4F-0949-6A9A-CFF6DFC984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74010-C0D9-CF6A-D9EF-90441ECE7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1F696-0048-A1B9-EB77-80A6E10C8357}"/>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5" name="Footer Placeholder 4">
            <a:extLst>
              <a:ext uri="{FF2B5EF4-FFF2-40B4-BE49-F238E27FC236}">
                <a16:creationId xmlns:a16="http://schemas.microsoft.com/office/drawing/2014/main" id="{69900322-C3E7-CDA0-19ED-CC369F8A0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4C0A4-DA7D-188C-DCF0-78C5436C6327}"/>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30984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3D57-BFF9-F51B-9112-AC64E6E0F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ABD14-2832-DB74-41E5-5F16677F3D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9F762-F8FC-E02D-E2A2-53A6338E5A19}"/>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5" name="Footer Placeholder 4">
            <a:extLst>
              <a:ext uri="{FF2B5EF4-FFF2-40B4-BE49-F238E27FC236}">
                <a16:creationId xmlns:a16="http://schemas.microsoft.com/office/drawing/2014/main" id="{E5526B2B-64BF-8F4F-137A-DA2CCF423A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7C82E6-CF80-0ECE-3DAA-DA9D3E1364F0}"/>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428943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69F-F065-B15E-F378-643A939B8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30293-C77B-6BFA-BFA4-AA9E3FD1B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B3E590-DB6A-A770-659D-2D2C6580D9F0}"/>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5" name="Footer Placeholder 4">
            <a:extLst>
              <a:ext uri="{FF2B5EF4-FFF2-40B4-BE49-F238E27FC236}">
                <a16:creationId xmlns:a16="http://schemas.microsoft.com/office/drawing/2014/main" id="{4F6D09D7-17FC-74A8-87ED-8A8A09E97B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F2844-DCCB-0BCE-F033-0FC4A9E96CE8}"/>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87199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000E-A21F-4264-5868-B2DE280A47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4DB96F-68F8-200F-7101-2CCA82AEA3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4D20F-FD26-B2DB-A7A9-19DB623C4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647E01-18FC-300D-C31B-74DF9CDA504E}"/>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6" name="Footer Placeholder 5">
            <a:extLst>
              <a:ext uri="{FF2B5EF4-FFF2-40B4-BE49-F238E27FC236}">
                <a16:creationId xmlns:a16="http://schemas.microsoft.com/office/drawing/2014/main" id="{5B264556-A476-4580-8979-B9DF3D1773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6019B8-5B44-F2FC-A394-A4E6892CDE38}"/>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145535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9E0D-E6F1-16F7-1785-0C72E7E3FC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21ACCE-A0A6-180E-1785-F65EDBF83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93FF69-C18D-D4B8-170A-2D35D8925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B31CBD-4840-A743-DD00-2897FA94C7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D3908-2638-E365-6242-2664CBFA5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11ABDD-5ACC-91A6-B201-F8DE1F8E0FC1}"/>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8" name="Footer Placeholder 7">
            <a:extLst>
              <a:ext uri="{FF2B5EF4-FFF2-40B4-BE49-F238E27FC236}">
                <a16:creationId xmlns:a16="http://schemas.microsoft.com/office/drawing/2014/main" id="{739DF635-197A-5228-B543-E4F7097A84D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EF3604-6701-96F6-9A45-AA8182FA0560}"/>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126659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0C48-1816-0437-CFA1-E72EC4EE7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BD8A15-7BCB-1FAB-B978-95F56F021628}"/>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4" name="Footer Placeholder 3">
            <a:extLst>
              <a:ext uri="{FF2B5EF4-FFF2-40B4-BE49-F238E27FC236}">
                <a16:creationId xmlns:a16="http://schemas.microsoft.com/office/drawing/2014/main" id="{ED878DAC-AA9A-CCE8-ADAC-2DCC9D28E0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34E807A-38CE-DEEC-B125-A0ADA1688FE0}"/>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320424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C7B842-2032-3BEE-FB98-AD8933B9F157}"/>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3" name="Footer Placeholder 2">
            <a:extLst>
              <a:ext uri="{FF2B5EF4-FFF2-40B4-BE49-F238E27FC236}">
                <a16:creationId xmlns:a16="http://schemas.microsoft.com/office/drawing/2014/main" id="{37CE75D6-C105-9588-9BA0-6561F8A341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367E35F-26EB-CC9D-A84A-2BF2E29B1DD0}"/>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308711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2B45-DA4A-0DF1-0F91-5925D989B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ABB3E4-4EAD-6B0A-1610-C499E6761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4F0764-36EE-0A45-E8FB-343EC284F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13983-D50D-97B2-223E-D8E77BD5DDCE}"/>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6" name="Footer Placeholder 5">
            <a:extLst>
              <a:ext uri="{FF2B5EF4-FFF2-40B4-BE49-F238E27FC236}">
                <a16:creationId xmlns:a16="http://schemas.microsoft.com/office/drawing/2014/main" id="{99F6B96A-C78F-7A0A-8324-81761D0F45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39FB3F-5186-FA2B-A560-07F74DC7F2D8}"/>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78613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1DBE-3F73-CED9-469F-4B7EEE178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EBBA1-B93B-47CF-521F-8829B2140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ABF305-0213-BB5C-377D-44400ABFA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84D3A-8EE8-332D-899F-1612A88D67A5}"/>
              </a:ext>
            </a:extLst>
          </p:cNvPr>
          <p:cNvSpPr>
            <a:spLocks noGrp="1"/>
          </p:cNvSpPr>
          <p:nvPr>
            <p:ph type="dt" sz="half" idx="10"/>
          </p:nvPr>
        </p:nvSpPr>
        <p:spPr/>
        <p:txBody>
          <a:bodyPr/>
          <a:lstStyle/>
          <a:p>
            <a:fld id="{D99DAE98-0AB9-44A4-B360-40E95C5A87E5}" type="datetimeFigureOut">
              <a:rPr lang="en-US" smtClean="0"/>
              <a:t>6/9/2024</a:t>
            </a:fld>
            <a:endParaRPr lang="en-US" dirty="0"/>
          </a:p>
        </p:txBody>
      </p:sp>
      <p:sp>
        <p:nvSpPr>
          <p:cNvPr id="6" name="Footer Placeholder 5">
            <a:extLst>
              <a:ext uri="{FF2B5EF4-FFF2-40B4-BE49-F238E27FC236}">
                <a16:creationId xmlns:a16="http://schemas.microsoft.com/office/drawing/2014/main" id="{456658D9-9136-B092-AB35-AD48959608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F58DE6-DDC6-573C-BB05-A1B4776BBD29}"/>
              </a:ext>
            </a:extLst>
          </p:cNvPr>
          <p:cNvSpPr>
            <a:spLocks noGrp="1"/>
          </p:cNvSpPr>
          <p:nvPr>
            <p:ph type="sldNum" sz="quarter" idx="12"/>
          </p:nvPr>
        </p:nvSpPr>
        <p:spPr/>
        <p:txBody>
          <a:bodyPr/>
          <a:lstStyle/>
          <a:p>
            <a:fld id="{7409ACB8-8BAE-4769-AF7C-91A034F0811C}" type="slidenum">
              <a:rPr lang="en-US" smtClean="0"/>
              <a:t>‹#›</a:t>
            </a:fld>
            <a:endParaRPr lang="en-US" dirty="0"/>
          </a:p>
        </p:txBody>
      </p:sp>
    </p:spTree>
    <p:extLst>
      <p:ext uri="{BB962C8B-B14F-4D97-AF65-F5344CB8AC3E}">
        <p14:creationId xmlns:p14="http://schemas.microsoft.com/office/powerpoint/2010/main" val="104807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4822E-9F2F-D10A-C9BC-37350C0BF382}"/>
              </a:ext>
            </a:extLst>
          </p:cNvPr>
          <p:cNvSpPr>
            <a:spLocks noGrp="1"/>
          </p:cNvSpPr>
          <p:nvPr>
            <p:ph type="title"/>
          </p:nvPr>
        </p:nvSpPr>
        <p:spPr>
          <a:xfrm>
            <a:off x="838200" y="10897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072CAF-5243-A849-913F-F1054A399D73}"/>
              </a:ext>
            </a:extLst>
          </p:cNvPr>
          <p:cNvSpPr>
            <a:spLocks noGrp="1"/>
          </p:cNvSpPr>
          <p:nvPr>
            <p:ph type="body" idx="1"/>
          </p:nvPr>
        </p:nvSpPr>
        <p:spPr>
          <a:xfrm>
            <a:off x="838200" y="2550239"/>
            <a:ext cx="10515600" cy="31776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CE2063-0ACC-7CDF-DC3B-6C6FBADC6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DAE98-0AB9-44A4-B360-40E95C5A87E5}" type="datetimeFigureOut">
              <a:rPr lang="en-US" smtClean="0"/>
              <a:t>6/9/2024</a:t>
            </a:fld>
            <a:endParaRPr lang="en-US" dirty="0"/>
          </a:p>
        </p:txBody>
      </p:sp>
      <p:sp>
        <p:nvSpPr>
          <p:cNvPr id="5" name="Footer Placeholder 4">
            <a:extLst>
              <a:ext uri="{FF2B5EF4-FFF2-40B4-BE49-F238E27FC236}">
                <a16:creationId xmlns:a16="http://schemas.microsoft.com/office/drawing/2014/main" id="{31D755A2-0D63-51FE-2654-7DCD9B4EE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25C7B7-B1AD-DB54-4CA4-5768E1CE7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9ACB8-8BAE-4769-AF7C-91A034F0811C}" type="slidenum">
              <a:rPr lang="en-US" smtClean="0"/>
              <a:t>‹#›</a:t>
            </a:fld>
            <a:endParaRPr lang="en-US" dirty="0"/>
          </a:p>
        </p:txBody>
      </p:sp>
      <p:sp>
        <p:nvSpPr>
          <p:cNvPr id="9" name="Title Placeholder 1">
            <a:extLst>
              <a:ext uri="{FF2B5EF4-FFF2-40B4-BE49-F238E27FC236}">
                <a16:creationId xmlns:a16="http://schemas.microsoft.com/office/drawing/2014/main" id="{8534BAC8-A177-404C-788A-1DAD60E080BD}"/>
              </a:ext>
            </a:extLst>
          </p:cNvPr>
          <p:cNvSpPr txBox="1">
            <a:spLocks/>
          </p:cNvSpPr>
          <p:nvPr userDrawn="1"/>
        </p:nvSpPr>
        <p:spPr>
          <a:xfrm>
            <a:off x="838199" y="472952"/>
            <a:ext cx="10515600" cy="510456"/>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0" name="Title Placeholder 1">
            <a:extLst>
              <a:ext uri="{FF2B5EF4-FFF2-40B4-BE49-F238E27FC236}">
                <a16:creationId xmlns:a16="http://schemas.microsoft.com/office/drawing/2014/main" id="{029EA430-11F4-78CC-4207-CE689AD6DD11}"/>
              </a:ext>
            </a:extLst>
          </p:cNvPr>
          <p:cNvSpPr txBox="1">
            <a:spLocks/>
          </p:cNvSpPr>
          <p:nvPr userDrawn="1"/>
        </p:nvSpPr>
        <p:spPr>
          <a:xfrm>
            <a:off x="838198" y="6355495"/>
            <a:ext cx="11353801" cy="510456"/>
          </a:xfrm>
          <a:prstGeom prst="rect">
            <a:avLst/>
          </a:prstGeom>
          <a:solidFill>
            <a:srgbClr val="0070C0"/>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1" name="Title Placeholder 1">
            <a:extLst>
              <a:ext uri="{FF2B5EF4-FFF2-40B4-BE49-F238E27FC236}">
                <a16:creationId xmlns:a16="http://schemas.microsoft.com/office/drawing/2014/main" id="{413A2D7B-0B8E-3932-6469-5B304534BC5A}"/>
              </a:ext>
            </a:extLst>
          </p:cNvPr>
          <p:cNvSpPr txBox="1">
            <a:spLocks/>
          </p:cNvSpPr>
          <p:nvPr userDrawn="1"/>
        </p:nvSpPr>
        <p:spPr>
          <a:xfrm>
            <a:off x="0" y="6354375"/>
            <a:ext cx="776377" cy="510456"/>
          </a:xfrm>
          <a:prstGeom prst="rect">
            <a:avLst/>
          </a:prstGeom>
          <a:solidFill>
            <a:srgbClr val="0070C0"/>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3" name="Footer Placeholder 4">
            <a:extLst>
              <a:ext uri="{FF2B5EF4-FFF2-40B4-BE49-F238E27FC236}">
                <a16:creationId xmlns:a16="http://schemas.microsoft.com/office/drawing/2014/main" id="{ACB7A317-084E-7E29-F7ED-C18A8D2735C4}"/>
              </a:ext>
            </a:extLst>
          </p:cNvPr>
          <p:cNvSpPr txBox="1">
            <a:spLocks/>
          </p:cNvSpPr>
          <p:nvPr userDrawn="1"/>
        </p:nvSpPr>
        <p:spPr>
          <a:xfrm>
            <a:off x="4038600" y="6356351"/>
            <a:ext cx="4114800" cy="501650"/>
          </a:xfrm>
          <a:prstGeom prst="rect">
            <a:avLst/>
          </a:prstGeom>
        </p:spPr>
        <p:txBody>
          <a:bodyPr/>
          <a:lstStyle>
            <a:defPPr>
              <a:defRPr lang="en-US"/>
            </a:defPPr>
            <a:lvl1pPr marL="0" algn="l" defTabSz="914400" rtl="0" eaLnBrk="1" latinLnBrk="0" hangingPunct="1">
              <a:defRPr sz="1600" b="1" kern="1200">
                <a:solidFill>
                  <a:srgbClr val="00B05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4" name="Footer Placeholder 4">
            <a:extLst>
              <a:ext uri="{FF2B5EF4-FFF2-40B4-BE49-F238E27FC236}">
                <a16:creationId xmlns:a16="http://schemas.microsoft.com/office/drawing/2014/main" id="{F95C02FF-D06E-AC26-009E-AF1706B6EE43}"/>
              </a:ext>
            </a:extLst>
          </p:cNvPr>
          <p:cNvSpPr txBox="1">
            <a:spLocks/>
          </p:cNvSpPr>
          <p:nvPr userDrawn="1"/>
        </p:nvSpPr>
        <p:spPr>
          <a:xfrm>
            <a:off x="0" y="6438388"/>
            <a:ext cx="12191999" cy="497247"/>
          </a:xfrm>
          <a:prstGeom prst="rect">
            <a:avLst/>
          </a:prstGeom>
        </p:spPr>
        <p:txBody>
          <a:bodyPr/>
          <a:lstStyle>
            <a:defPPr>
              <a:defRPr lang="en-US"/>
            </a:defPPr>
            <a:lvl1pPr marL="0" algn="l" defTabSz="914400" rtl="0" eaLnBrk="1" latinLnBrk="0" hangingPunct="1">
              <a:defRPr sz="1600" b="1" kern="1200">
                <a:solidFill>
                  <a:srgbClr val="00B05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UNCLASSIFIED</a:t>
            </a:r>
          </a:p>
        </p:txBody>
      </p:sp>
      <p:sp>
        <p:nvSpPr>
          <p:cNvPr id="15" name="Footer Placeholder 4">
            <a:extLst>
              <a:ext uri="{FF2B5EF4-FFF2-40B4-BE49-F238E27FC236}">
                <a16:creationId xmlns:a16="http://schemas.microsoft.com/office/drawing/2014/main" id="{106541B7-19E8-7B0B-60DF-0B5B9EEA37E8}"/>
              </a:ext>
            </a:extLst>
          </p:cNvPr>
          <p:cNvSpPr txBox="1">
            <a:spLocks/>
          </p:cNvSpPr>
          <p:nvPr userDrawn="1"/>
        </p:nvSpPr>
        <p:spPr>
          <a:xfrm>
            <a:off x="0" y="0"/>
            <a:ext cx="12192000" cy="470130"/>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rgbClr val="00B05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UNCLASSIFIED</a:t>
            </a:r>
          </a:p>
        </p:txBody>
      </p:sp>
      <p:sp>
        <p:nvSpPr>
          <p:cNvPr id="16" name="Date Placeholder 3">
            <a:extLst>
              <a:ext uri="{FF2B5EF4-FFF2-40B4-BE49-F238E27FC236}">
                <a16:creationId xmlns:a16="http://schemas.microsoft.com/office/drawing/2014/main" id="{2A990858-739D-ED56-9770-B9FDC872CF40}"/>
              </a:ext>
            </a:extLst>
          </p:cNvPr>
          <p:cNvSpPr txBox="1">
            <a:spLocks/>
          </p:cNvSpPr>
          <p:nvPr userDrawn="1"/>
        </p:nvSpPr>
        <p:spPr>
          <a:xfrm>
            <a:off x="0" y="6356350"/>
            <a:ext cx="776377" cy="501650"/>
          </a:xfrm>
          <a:prstGeom prst="rect">
            <a:avLst/>
          </a:prstGeom>
        </p:spPr>
        <p:txBody>
          <a:bodyPr/>
          <a:lstStyle>
            <a:defPPr>
              <a:defRPr lang="en-US"/>
            </a:defPPr>
            <a:lvl1pPr marL="0" algn="ctr"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Date Placeholder 3">
            <a:extLst>
              <a:ext uri="{FF2B5EF4-FFF2-40B4-BE49-F238E27FC236}">
                <a16:creationId xmlns:a16="http://schemas.microsoft.com/office/drawing/2014/main" id="{56E29495-3D66-2BBD-7978-50C945E369A4}"/>
              </a:ext>
            </a:extLst>
          </p:cNvPr>
          <p:cNvSpPr txBox="1">
            <a:spLocks/>
          </p:cNvSpPr>
          <p:nvPr userDrawn="1"/>
        </p:nvSpPr>
        <p:spPr>
          <a:xfrm>
            <a:off x="13819" y="6447193"/>
            <a:ext cx="776377" cy="501650"/>
          </a:xfrm>
          <a:prstGeom prst="rect">
            <a:avLst/>
          </a:prstGeom>
        </p:spPr>
        <p:txBody>
          <a:bodyPr/>
          <a:lstStyle>
            <a:defPPr>
              <a:defRPr lang="en-US"/>
            </a:defPPr>
            <a:lvl1pPr marL="0" algn="ctr"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06F100-8D11-4D6D-BACB-CB20269270FE}" type="slidenum">
              <a:rPr lang="en-US" smtClean="0"/>
              <a:pPr/>
              <a:t>‹#›</a:t>
            </a:fld>
            <a:endParaRPr lang="en-US" dirty="0"/>
          </a:p>
        </p:txBody>
      </p:sp>
    </p:spTree>
    <p:extLst>
      <p:ext uri="{BB962C8B-B14F-4D97-AF65-F5344CB8AC3E}">
        <p14:creationId xmlns:p14="http://schemas.microsoft.com/office/powerpoint/2010/main" val="926445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8564-C713-51B2-7824-4B329E5792D4}"/>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Supply Chain Attacks: The XZ Utils SSH Backdoor Vulnerability</a:t>
            </a:r>
          </a:p>
        </p:txBody>
      </p:sp>
      <p:sp>
        <p:nvSpPr>
          <p:cNvPr id="3" name="Subtitle 2">
            <a:extLst>
              <a:ext uri="{FF2B5EF4-FFF2-40B4-BE49-F238E27FC236}">
                <a16:creationId xmlns:a16="http://schemas.microsoft.com/office/drawing/2014/main" id="{6EFEE3CB-8C15-4D80-52C8-92C6D6C78D4A}"/>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CPT Sean McQuade (Regional Cyber Center – Pacific)</a:t>
            </a:r>
          </a:p>
        </p:txBody>
      </p:sp>
      <p:sp>
        <p:nvSpPr>
          <p:cNvPr id="4" name="Subtitle 2">
            <a:extLst>
              <a:ext uri="{FF2B5EF4-FFF2-40B4-BE49-F238E27FC236}">
                <a16:creationId xmlns:a16="http://schemas.microsoft.com/office/drawing/2014/main" id="{6A3CF91D-0063-9526-1F1D-046D048880FA}"/>
              </a:ext>
            </a:extLst>
          </p:cNvPr>
          <p:cNvSpPr txBox="1">
            <a:spLocks/>
          </p:cNvSpPr>
          <p:nvPr/>
        </p:nvSpPr>
        <p:spPr>
          <a:xfrm>
            <a:off x="0" y="5510167"/>
            <a:ext cx="12191999" cy="4509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Overall Classification for this Brief is </a:t>
            </a:r>
            <a:r>
              <a:rPr lang="en-US" dirty="0">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409046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Backdoor – Significance</a:t>
            </a:r>
          </a:p>
        </p:txBody>
      </p:sp>
      <p:sp>
        <p:nvSpPr>
          <p:cNvPr id="7" name="Content Placeholder 2">
            <a:extLst>
              <a:ext uri="{FF2B5EF4-FFF2-40B4-BE49-F238E27FC236}">
                <a16:creationId xmlns:a16="http://schemas.microsoft.com/office/drawing/2014/main" id="{1A20ABD7-1663-DB28-D8D6-3F514433BC56}"/>
              </a:ext>
            </a:extLst>
          </p:cNvPr>
          <p:cNvSpPr>
            <a:spLocks noGrp="1"/>
          </p:cNvSpPr>
          <p:nvPr>
            <p:ph idx="1"/>
          </p:nvPr>
        </p:nvSpPr>
        <p:spPr>
          <a:xfrm>
            <a:off x="838200" y="2550238"/>
            <a:ext cx="11071578" cy="3761023"/>
          </a:xfrm>
        </p:spPr>
        <p:txBody>
          <a:bodyPr>
            <a:normAutofit/>
          </a:bodyPr>
          <a:lstStyle/>
          <a:p>
            <a:r>
              <a:rPr lang="en-US" dirty="0">
                <a:solidFill>
                  <a:srgbClr val="221F20"/>
                </a:solidFill>
                <a:effectLst/>
                <a:latin typeface="Arial" panose="020B0604020202020204" pitchFamily="34" charset="0"/>
                <a:cs typeface="Arial" panose="020B0604020202020204" pitchFamily="34" charset="0"/>
              </a:rPr>
              <a:t>CVE-2024-3094 – Critical Impact; 10.0 CVSS Score</a:t>
            </a:r>
          </a:p>
          <a:p>
            <a:r>
              <a:rPr lang="en-US" dirty="0">
                <a:solidFill>
                  <a:srgbClr val="221F20"/>
                </a:solidFill>
              </a:rPr>
              <a:t>XZ versions 5.6.0 (24 February 2024) and 5.6.1 (09 March 2024)</a:t>
            </a:r>
            <a:endParaRPr lang="en-US" dirty="0">
              <a:solidFill>
                <a:srgbClr val="221F20"/>
              </a:solidFill>
              <a:effectLst/>
              <a:latin typeface="Arial" panose="020B0604020202020204" pitchFamily="34" charset="0"/>
              <a:cs typeface="Arial" panose="020B0604020202020204" pitchFamily="34" charset="0"/>
            </a:endParaRPr>
          </a:p>
          <a:p>
            <a:r>
              <a:rPr lang="en-US" dirty="0">
                <a:solidFill>
                  <a:srgbClr val="221F20"/>
                </a:solidFill>
                <a:effectLst/>
                <a:latin typeface="Arial" panose="020B0604020202020204" pitchFamily="34" charset="0"/>
                <a:cs typeface="Arial" panose="020B0604020202020204" pitchFamily="34" charset="0"/>
              </a:rPr>
              <a:t>Impacted: </a:t>
            </a:r>
          </a:p>
          <a:p>
            <a:pPr lvl="1"/>
            <a:r>
              <a:rPr lang="en-US" dirty="0">
                <a:solidFill>
                  <a:srgbClr val="221F20"/>
                </a:solidFill>
                <a:effectLst/>
                <a:latin typeface="Arial" panose="020B0604020202020204" pitchFamily="34" charset="0"/>
                <a:cs typeface="Arial" panose="020B0604020202020204" pitchFamily="34" charset="0"/>
              </a:rPr>
              <a:t>Fedora 40 and Fedora Rawhide</a:t>
            </a:r>
          </a:p>
          <a:p>
            <a:pPr lvl="1"/>
            <a:r>
              <a:rPr lang="en-US" dirty="0">
                <a:solidFill>
                  <a:srgbClr val="221F20"/>
                </a:solidFill>
              </a:rPr>
              <a:t>Arch Linux</a:t>
            </a:r>
          </a:p>
          <a:p>
            <a:pPr lvl="1"/>
            <a:r>
              <a:rPr lang="en-US" dirty="0">
                <a:solidFill>
                  <a:srgbClr val="221F20"/>
                </a:solidFill>
                <a:effectLst/>
                <a:latin typeface="Arial" panose="020B0604020202020204" pitchFamily="34" charset="0"/>
                <a:cs typeface="Arial" panose="020B0604020202020204" pitchFamily="34" charset="0"/>
              </a:rPr>
              <a:t>Kali Linux</a:t>
            </a:r>
          </a:p>
          <a:p>
            <a:pPr lvl="1"/>
            <a:r>
              <a:rPr lang="en-US" dirty="0">
                <a:solidFill>
                  <a:srgbClr val="221F20"/>
                </a:solidFill>
              </a:rPr>
              <a:t>openSUSE Tumbleweed and micros</a:t>
            </a:r>
          </a:p>
          <a:p>
            <a:pPr lvl="1"/>
            <a:r>
              <a:rPr lang="en-US" dirty="0">
                <a:solidFill>
                  <a:srgbClr val="221F20"/>
                </a:solidFill>
                <a:effectLst/>
                <a:latin typeface="Arial" panose="020B0604020202020204" pitchFamily="34" charset="0"/>
                <a:cs typeface="Arial" panose="020B0604020202020204" pitchFamily="34" charset="0"/>
              </a:rPr>
              <a:t>Debian </a:t>
            </a:r>
            <a:r>
              <a:rPr lang="en-US" dirty="0">
                <a:solidFill>
                  <a:srgbClr val="221F20"/>
                </a:solidFill>
              </a:rPr>
              <a:t>Testing, Unstable, and Experimental Versions</a:t>
            </a:r>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9DE37C0-3559-4ABA-F84A-0DCFD1EA099A}"/>
              </a:ext>
            </a:extLst>
          </p:cNvPr>
          <p:cNvPicPr>
            <a:picLocks noChangeAspect="1"/>
          </p:cNvPicPr>
          <p:nvPr/>
        </p:nvPicPr>
        <p:blipFill rotWithShape="1">
          <a:blip r:embed="rId3"/>
          <a:srcRect r="78715"/>
          <a:stretch/>
        </p:blipFill>
        <p:spPr>
          <a:xfrm>
            <a:off x="11452381" y="5697491"/>
            <a:ext cx="642035" cy="613770"/>
          </a:xfrm>
          <a:prstGeom prst="rect">
            <a:avLst/>
          </a:prstGeom>
        </p:spPr>
      </p:pic>
    </p:spTree>
    <p:extLst>
      <p:ext uri="{BB962C8B-B14F-4D97-AF65-F5344CB8AC3E}">
        <p14:creationId xmlns:p14="http://schemas.microsoft.com/office/powerpoint/2010/main" val="114702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308E4B1A-56E0-1BD4-074B-C21CAE0FAEAB}"/>
              </a:ext>
            </a:extLst>
          </p:cNvPr>
          <p:cNvSpPr>
            <a:spLocks noGrp="1"/>
          </p:cNvSpPr>
          <p:nvPr>
            <p:ph idx="1"/>
          </p:nvPr>
        </p:nvSpPr>
        <p:spPr>
          <a:xfrm>
            <a:off x="1047353" y="2106285"/>
            <a:ext cx="2335823" cy="3177696"/>
          </a:xfrm>
        </p:spPr>
        <p:txBody>
          <a:bodyPr/>
          <a:lstStyle/>
          <a:p>
            <a:pPr marL="0" indent="0">
              <a:buNone/>
            </a:pPr>
            <a:r>
              <a:rPr lang="en-US" dirty="0"/>
              <a:t>Backdoor – Significance Cont.</a:t>
            </a:r>
          </a:p>
        </p:txBody>
      </p:sp>
      <p:pic>
        <p:nvPicPr>
          <p:cNvPr id="17" name="Picture 16">
            <a:extLst>
              <a:ext uri="{FF2B5EF4-FFF2-40B4-BE49-F238E27FC236}">
                <a16:creationId xmlns:a16="http://schemas.microsoft.com/office/drawing/2014/main" id="{EB53A16D-BAD5-07F1-9566-FACC1D9C9CF3}"/>
              </a:ext>
            </a:extLst>
          </p:cNvPr>
          <p:cNvPicPr>
            <a:picLocks noChangeAspect="1"/>
          </p:cNvPicPr>
          <p:nvPr/>
        </p:nvPicPr>
        <p:blipFill rotWithShape="1">
          <a:blip r:embed="rId3"/>
          <a:srcRect l="2391" t="45085" b="1"/>
          <a:stretch/>
        </p:blipFill>
        <p:spPr>
          <a:xfrm>
            <a:off x="4325268" y="661051"/>
            <a:ext cx="7218342" cy="5684090"/>
          </a:xfrm>
          <a:prstGeom prst="rect">
            <a:avLst/>
          </a:prstGeom>
        </p:spPr>
      </p:pic>
    </p:spTree>
    <p:extLst>
      <p:ext uri="{BB962C8B-B14F-4D97-AF65-F5344CB8AC3E}">
        <p14:creationId xmlns:p14="http://schemas.microsoft.com/office/powerpoint/2010/main" val="231477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96B9916-5D04-9507-B1A7-BCB3B9B330AC}"/>
              </a:ext>
            </a:extLst>
          </p:cNvPr>
          <p:cNvGraphicFramePr/>
          <p:nvPr>
            <p:extLst>
              <p:ext uri="{D42A27DB-BD31-4B8C-83A1-F6EECF244321}">
                <p14:modId xmlns:p14="http://schemas.microsoft.com/office/powerpoint/2010/main" val="3645137208"/>
              </p:ext>
            </p:extLst>
          </p:nvPr>
        </p:nvGraphicFramePr>
        <p:xfrm>
          <a:off x="834271" y="719666"/>
          <a:ext cx="10515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Social Engineering</a:t>
            </a:r>
          </a:p>
        </p:txBody>
      </p:sp>
      <p:sp>
        <p:nvSpPr>
          <p:cNvPr id="3" name="Content Placeholder 2">
            <a:extLst>
              <a:ext uri="{FF2B5EF4-FFF2-40B4-BE49-F238E27FC236}">
                <a16:creationId xmlns:a16="http://schemas.microsoft.com/office/drawing/2014/main" id="{C9C0B166-CF00-C33D-47AD-B7CD916FB4C2}"/>
              </a:ext>
            </a:extLst>
          </p:cNvPr>
          <p:cNvSpPr>
            <a:spLocks noGrp="1"/>
          </p:cNvSpPr>
          <p:nvPr>
            <p:ph idx="1"/>
          </p:nvPr>
        </p:nvSpPr>
        <p:spPr>
          <a:xfrm>
            <a:off x="838200" y="4327301"/>
            <a:ext cx="10515600" cy="1400634"/>
          </a:xfrm>
        </p:spPr>
        <p:txBody>
          <a:bodyPr>
            <a:normAutofit/>
          </a:bodyPr>
          <a:lstStyle/>
          <a:p>
            <a:r>
              <a:rPr lang="en-US" dirty="0"/>
              <a:t>Dependency Chain of Trust Example</a:t>
            </a:r>
          </a:p>
          <a:p>
            <a:r>
              <a:rPr lang="en-US" dirty="0">
                <a:solidFill>
                  <a:srgbClr val="221F20"/>
                </a:solidFill>
                <a:effectLst/>
                <a:latin typeface="Arial" panose="020B0604020202020204" pitchFamily="34" charset="0"/>
                <a:cs typeface="Arial" panose="020B0604020202020204" pitchFamily="34" charset="0"/>
              </a:rPr>
              <a:t>Sustained Upstream, Social Engineering Attack</a:t>
            </a:r>
            <a:endParaRPr lang="en-US" dirty="0">
              <a:solidFill>
                <a:srgbClr val="221F20"/>
              </a:solidFill>
            </a:endParaRPr>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7148311-33C7-915B-B27F-66D95C252B2E}"/>
              </a:ext>
            </a:extLst>
          </p:cNvPr>
          <p:cNvPicPr>
            <a:picLocks noChangeAspect="1"/>
          </p:cNvPicPr>
          <p:nvPr/>
        </p:nvPicPr>
        <p:blipFill>
          <a:blip r:embed="rId8"/>
          <a:stretch>
            <a:fillRect/>
          </a:stretch>
        </p:blipFill>
        <p:spPr>
          <a:xfrm>
            <a:off x="10954283" y="6005146"/>
            <a:ext cx="1146978" cy="214543"/>
          </a:xfrm>
          <a:prstGeom prst="rect">
            <a:avLst/>
          </a:prstGeom>
        </p:spPr>
      </p:pic>
    </p:spTree>
    <p:extLst>
      <p:ext uri="{BB962C8B-B14F-4D97-AF65-F5344CB8AC3E}">
        <p14:creationId xmlns:p14="http://schemas.microsoft.com/office/powerpoint/2010/main" val="131185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Social Engineering</a:t>
            </a:r>
          </a:p>
        </p:txBody>
      </p:sp>
      <p:pic>
        <p:nvPicPr>
          <p:cNvPr id="12" name="Picture 11">
            <a:extLst>
              <a:ext uri="{FF2B5EF4-FFF2-40B4-BE49-F238E27FC236}">
                <a16:creationId xmlns:a16="http://schemas.microsoft.com/office/drawing/2014/main" id="{C3D925E0-5A71-8576-B24C-F13D0A130635}"/>
              </a:ext>
            </a:extLst>
          </p:cNvPr>
          <p:cNvPicPr>
            <a:picLocks noChangeAspect="1"/>
          </p:cNvPicPr>
          <p:nvPr/>
        </p:nvPicPr>
        <p:blipFill>
          <a:blip r:embed="rId3"/>
          <a:stretch>
            <a:fillRect/>
          </a:stretch>
        </p:blipFill>
        <p:spPr>
          <a:xfrm>
            <a:off x="1580783" y="2506648"/>
            <a:ext cx="9030434" cy="3357643"/>
          </a:xfrm>
          <a:prstGeom prst="rect">
            <a:avLst/>
          </a:prstGeom>
          <a:noFill/>
          <a:ln w="31750">
            <a:solidFill>
              <a:schemeClr val="accent1"/>
            </a:solidFill>
          </a:ln>
        </p:spPr>
      </p:pic>
      <p:pic>
        <p:nvPicPr>
          <p:cNvPr id="13" name="Picture 12">
            <a:extLst>
              <a:ext uri="{FF2B5EF4-FFF2-40B4-BE49-F238E27FC236}">
                <a16:creationId xmlns:a16="http://schemas.microsoft.com/office/drawing/2014/main" id="{47AAC2E2-C8D0-D905-4D1B-A07AA1A641D9}"/>
              </a:ext>
            </a:extLst>
          </p:cNvPr>
          <p:cNvPicPr>
            <a:picLocks noChangeAspect="1"/>
          </p:cNvPicPr>
          <p:nvPr/>
        </p:nvPicPr>
        <p:blipFill>
          <a:blip r:embed="rId4"/>
          <a:stretch>
            <a:fillRect/>
          </a:stretch>
        </p:blipFill>
        <p:spPr>
          <a:xfrm>
            <a:off x="10682654" y="5955638"/>
            <a:ext cx="1408091" cy="251974"/>
          </a:xfrm>
          <a:prstGeom prst="rect">
            <a:avLst/>
          </a:prstGeom>
        </p:spPr>
      </p:pic>
    </p:spTree>
    <p:extLst>
      <p:ext uri="{BB962C8B-B14F-4D97-AF65-F5344CB8AC3E}">
        <p14:creationId xmlns:p14="http://schemas.microsoft.com/office/powerpoint/2010/main" val="285906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Social Engineering Cont.</a:t>
            </a:r>
          </a:p>
        </p:txBody>
      </p:sp>
      <p:pic>
        <p:nvPicPr>
          <p:cNvPr id="5" name="Picture 4">
            <a:extLst>
              <a:ext uri="{FF2B5EF4-FFF2-40B4-BE49-F238E27FC236}">
                <a16:creationId xmlns:a16="http://schemas.microsoft.com/office/drawing/2014/main" id="{6DA7702C-0175-666E-3178-3374528DBF5B}"/>
              </a:ext>
            </a:extLst>
          </p:cNvPr>
          <p:cNvPicPr>
            <a:picLocks noChangeAspect="1"/>
          </p:cNvPicPr>
          <p:nvPr/>
        </p:nvPicPr>
        <p:blipFill>
          <a:blip r:embed="rId3"/>
          <a:stretch>
            <a:fillRect/>
          </a:stretch>
        </p:blipFill>
        <p:spPr>
          <a:xfrm>
            <a:off x="2233173" y="2475019"/>
            <a:ext cx="7725654" cy="3622555"/>
          </a:xfrm>
          <a:prstGeom prst="rect">
            <a:avLst/>
          </a:prstGeom>
          <a:ln w="31750">
            <a:solidFill>
              <a:schemeClr val="accent1"/>
            </a:solidFill>
          </a:ln>
        </p:spPr>
      </p:pic>
      <p:pic>
        <p:nvPicPr>
          <p:cNvPr id="3" name="Picture 2">
            <a:extLst>
              <a:ext uri="{FF2B5EF4-FFF2-40B4-BE49-F238E27FC236}">
                <a16:creationId xmlns:a16="http://schemas.microsoft.com/office/drawing/2014/main" id="{BE671107-DBD5-ABFE-FF69-57ECD15ACE02}"/>
              </a:ext>
            </a:extLst>
          </p:cNvPr>
          <p:cNvPicPr>
            <a:picLocks noChangeAspect="1"/>
          </p:cNvPicPr>
          <p:nvPr/>
        </p:nvPicPr>
        <p:blipFill>
          <a:blip r:embed="rId4"/>
          <a:stretch>
            <a:fillRect/>
          </a:stretch>
        </p:blipFill>
        <p:spPr>
          <a:xfrm>
            <a:off x="10682654" y="5955638"/>
            <a:ext cx="1408091" cy="251974"/>
          </a:xfrm>
          <a:prstGeom prst="rect">
            <a:avLst/>
          </a:prstGeom>
        </p:spPr>
      </p:pic>
    </p:spTree>
    <p:extLst>
      <p:ext uri="{BB962C8B-B14F-4D97-AF65-F5344CB8AC3E}">
        <p14:creationId xmlns:p14="http://schemas.microsoft.com/office/powerpoint/2010/main" val="7047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Social Engineering Cont.</a:t>
            </a:r>
          </a:p>
        </p:txBody>
      </p:sp>
      <p:pic>
        <p:nvPicPr>
          <p:cNvPr id="4" name="Picture 3">
            <a:extLst>
              <a:ext uri="{FF2B5EF4-FFF2-40B4-BE49-F238E27FC236}">
                <a16:creationId xmlns:a16="http://schemas.microsoft.com/office/drawing/2014/main" id="{80D3013D-AC3F-7438-B671-C2F99CD1D0C3}"/>
              </a:ext>
            </a:extLst>
          </p:cNvPr>
          <p:cNvPicPr>
            <a:picLocks noChangeAspect="1"/>
          </p:cNvPicPr>
          <p:nvPr/>
        </p:nvPicPr>
        <p:blipFill>
          <a:blip r:embed="rId3"/>
          <a:stretch>
            <a:fillRect/>
          </a:stretch>
        </p:blipFill>
        <p:spPr>
          <a:xfrm>
            <a:off x="1746081" y="2649700"/>
            <a:ext cx="8699838" cy="3305938"/>
          </a:xfrm>
          <a:prstGeom prst="rect">
            <a:avLst/>
          </a:prstGeom>
          <a:ln w="31750">
            <a:solidFill>
              <a:schemeClr val="accent1"/>
            </a:solidFill>
          </a:ln>
        </p:spPr>
      </p:pic>
      <p:pic>
        <p:nvPicPr>
          <p:cNvPr id="3" name="Picture 2">
            <a:extLst>
              <a:ext uri="{FF2B5EF4-FFF2-40B4-BE49-F238E27FC236}">
                <a16:creationId xmlns:a16="http://schemas.microsoft.com/office/drawing/2014/main" id="{30661D96-A6EB-014E-AABA-36F1DC03C223}"/>
              </a:ext>
            </a:extLst>
          </p:cNvPr>
          <p:cNvPicPr>
            <a:picLocks noChangeAspect="1"/>
          </p:cNvPicPr>
          <p:nvPr/>
        </p:nvPicPr>
        <p:blipFill>
          <a:blip r:embed="rId4"/>
          <a:stretch>
            <a:fillRect/>
          </a:stretch>
        </p:blipFill>
        <p:spPr>
          <a:xfrm>
            <a:off x="10682654" y="5955638"/>
            <a:ext cx="1408091" cy="251974"/>
          </a:xfrm>
          <a:prstGeom prst="rect">
            <a:avLst/>
          </a:prstGeom>
        </p:spPr>
      </p:pic>
    </p:spTree>
    <p:extLst>
      <p:ext uri="{BB962C8B-B14F-4D97-AF65-F5344CB8AC3E}">
        <p14:creationId xmlns:p14="http://schemas.microsoft.com/office/powerpoint/2010/main" val="165298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a:xfrm>
            <a:off x="838200" y="858965"/>
            <a:ext cx="10515600" cy="1325563"/>
          </a:xfrm>
        </p:spPr>
        <p:txBody>
          <a:bodyPr/>
          <a:lstStyle/>
          <a:p>
            <a:r>
              <a:rPr lang="en-US" dirty="0"/>
              <a:t>Social Engineering Cont.</a:t>
            </a:r>
          </a:p>
        </p:txBody>
      </p:sp>
      <p:pic>
        <p:nvPicPr>
          <p:cNvPr id="8" name="Picture 7">
            <a:extLst>
              <a:ext uri="{FF2B5EF4-FFF2-40B4-BE49-F238E27FC236}">
                <a16:creationId xmlns:a16="http://schemas.microsoft.com/office/drawing/2014/main" id="{66FD7CEB-EB95-84C9-5364-B877934EF845}"/>
              </a:ext>
            </a:extLst>
          </p:cNvPr>
          <p:cNvPicPr>
            <a:picLocks noChangeAspect="1"/>
          </p:cNvPicPr>
          <p:nvPr/>
        </p:nvPicPr>
        <p:blipFill rotWithShape="1">
          <a:blip r:embed="rId3"/>
          <a:srcRect b="18141"/>
          <a:stretch/>
        </p:blipFill>
        <p:spPr>
          <a:xfrm>
            <a:off x="2799796" y="1987840"/>
            <a:ext cx="6592408" cy="4278251"/>
          </a:xfrm>
          <a:prstGeom prst="rect">
            <a:avLst/>
          </a:prstGeom>
          <a:ln w="31750">
            <a:solidFill>
              <a:schemeClr val="accent1"/>
            </a:solidFill>
          </a:ln>
        </p:spPr>
      </p:pic>
      <p:pic>
        <p:nvPicPr>
          <p:cNvPr id="3" name="Picture 2">
            <a:extLst>
              <a:ext uri="{FF2B5EF4-FFF2-40B4-BE49-F238E27FC236}">
                <a16:creationId xmlns:a16="http://schemas.microsoft.com/office/drawing/2014/main" id="{8B51FB18-2D8C-72C9-0BAA-93BB96C5CEA9}"/>
              </a:ext>
            </a:extLst>
          </p:cNvPr>
          <p:cNvPicPr>
            <a:picLocks noChangeAspect="1"/>
          </p:cNvPicPr>
          <p:nvPr/>
        </p:nvPicPr>
        <p:blipFill>
          <a:blip r:embed="rId4"/>
          <a:stretch>
            <a:fillRect/>
          </a:stretch>
        </p:blipFill>
        <p:spPr>
          <a:xfrm>
            <a:off x="10682654" y="5955638"/>
            <a:ext cx="1408091" cy="251974"/>
          </a:xfrm>
          <a:prstGeom prst="rect">
            <a:avLst/>
          </a:prstGeom>
        </p:spPr>
      </p:pic>
    </p:spTree>
    <p:extLst>
      <p:ext uri="{BB962C8B-B14F-4D97-AF65-F5344CB8AC3E}">
        <p14:creationId xmlns:p14="http://schemas.microsoft.com/office/powerpoint/2010/main" val="153869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a:xfrm>
            <a:off x="838200" y="728231"/>
            <a:ext cx="10515600" cy="1325563"/>
          </a:xfrm>
        </p:spPr>
        <p:txBody>
          <a:bodyPr/>
          <a:lstStyle/>
          <a:p>
            <a:r>
              <a:rPr lang="en-US" dirty="0"/>
              <a:t>Mitigations</a:t>
            </a:r>
          </a:p>
        </p:txBody>
      </p:sp>
      <p:pic>
        <p:nvPicPr>
          <p:cNvPr id="8" name="Picture 7">
            <a:extLst>
              <a:ext uri="{FF2B5EF4-FFF2-40B4-BE49-F238E27FC236}">
                <a16:creationId xmlns:a16="http://schemas.microsoft.com/office/drawing/2014/main" id="{0667A3F6-D167-1D4B-9425-16E6D6CA5CB4}"/>
              </a:ext>
            </a:extLst>
          </p:cNvPr>
          <p:cNvPicPr>
            <a:picLocks noChangeAspect="1"/>
          </p:cNvPicPr>
          <p:nvPr/>
        </p:nvPicPr>
        <p:blipFill>
          <a:blip r:embed="rId3"/>
          <a:stretch>
            <a:fillRect/>
          </a:stretch>
        </p:blipFill>
        <p:spPr>
          <a:xfrm>
            <a:off x="2671464" y="1957451"/>
            <a:ext cx="6849071" cy="4219745"/>
          </a:xfrm>
          <a:prstGeom prst="rect">
            <a:avLst/>
          </a:prstGeom>
          <a:ln w="38100">
            <a:solidFill>
              <a:schemeClr val="accent1"/>
            </a:solidFill>
          </a:ln>
        </p:spPr>
      </p:pic>
      <p:pic>
        <p:nvPicPr>
          <p:cNvPr id="9" name="Picture 8">
            <a:extLst>
              <a:ext uri="{FF2B5EF4-FFF2-40B4-BE49-F238E27FC236}">
                <a16:creationId xmlns:a16="http://schemas.microsoft.com/office/drawing/2014/main" id="{B16A95C9-39F9-2E98-9017-59D2FDF0D8C7}"/>
              </a:ext>
            </a:extLst>
          </p:cNvPr>
          <p:cNvPicPr>
            <a:picLocks noChangeAspect="1"/>
          </p:cNvPicPr>
          <p:nvPr/>
        </p:nvPicPr>
        <p:blipFill>
          <a:blip r:embed="rId4"/>
          <a:stretch>
            <a:fillRect/>
          </a:stretch>
        </p:blipFill>
        <p:spPr>
          <a:xfrm>
            <a:off x="11164579" y="5768261"/>
            <a:ext cx="817870" cy="408935"/>
          </a:xfrm>
          <a:prstGeom prst="rect">
            <a:avLst/>
          </a:prstGeom>
        </p:spPr>
      </p:pic>
    </p:spTree>
    <p:extLst>
      <p:ext uri="{BB962C8B-B14F-4D97-AF65-F5344CB8AC3E}">
        <p14:creationId xmlns:p14="http://schemas.microsoft.com/office/powerpoint/2010/main" val="8816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Potential Threat Actor Capabilities</a:t>
            </a:r>
          </a:p>
        </p:txBody>
      </p:sp>
      <p:sp>
        <p:nvSpPr>
          <p:cNvPr id="5" name="Content Placeholder 2">
            <a:extLst>
              <a:ext uri="{FF2B5EF4-FFF2-40B4-BE49-F238E27FC236}">
                <a16:creationId xmlns:a16="http://schemas.microsoft.com/office/drawing/2014/main" id="{B841B7F0-7D48-6692-678D-E615B7CF0187}"/>
              </a:ext>
            </a:extLst>
          </p:cNvPr>
          <p:cNvSpPr>
            <a:spLocks noGrp="1"/>
          </p:cNvSpPr>
          <p:nvPr>
            <p:ph idx="1"/>
          </p:nvPr>
        </p:nvSpPr>
        <p:spPr>
          <a:xfrm>
            <a:off x="838200" y="2550239"/>
            <a:ext cx="10515600" cy="3177696"/>
          </a:xfrm>
        </p:spPr>
        <p:txBody>
          <a:bodyPr>
            <a:normAutofit/>
          </a:bodyPr>
          <a:lstStyle/>
          <a:p>
            <a:r>
              <a:rPr lang="en-US" dirty="0">
                <a:solidFill>
                  <a:srgbClr val="221F20"/>
                </a:solidFill>
              </a:rPr>
              <a:t>Nation-State Organization</a:t>
            </a:r>
          </a:p>
          <a:p>
            <a:r>
              <a:rPr lang="en-US" dirty="0">
                <a:solidFill>
                  <a:srgbClr val="221F20"/>
                </a:solidFill>
              </a:rPr>
              <a:t>State-Sponsored Group</a:t>
            </a:r>
          </a:p>
          <a:p>
            <a:r>
              <a:rPr lang="en-US" dirty="0">
                <a:solidFill>
                  <a:srgbClr val="221F20"/>
                </a:solidFill>
              </a:rPr>
              <a:t>Criminal Organization</a:t>
            </a:r>
          </a:p>
          <a:p>
            <a:r>
              <a:rPr lang="en-US" dirty="0">
                <a:solidFill>
                  <a:srgbClr val="221F20"/>
                </a:solidFill>
              </a:rPr>
              <a:t>Hacktivists</a:t>
            </a:r>
          </a:p>
          <a:p>
            <a:endParaRPr lang="en-US" dirty="0">
              <a:solidFill>
                <a:srgbClr val="221F20"/>
              </a:solidFill>
            </a:endParaRPr>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07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7BF6D2-53B9-B644-2711-E699DD961FDC}"/>
              </a:ext>
            </a:extLst>
          </p:cNvPr>
          <p:cNvPicPr>
            <a:picLocks noChangeAspect="1"/>
          </p:cNvPicPr>
          <p:nvPr/>
        </p:nvPicPr>
        <p:blipFill rotWithShape="1">
          <a:blip r:embed="rId3"/>
          <a:srcRect l="3625" t="23385" r="4140" b="19881"/>
          <a:stretch/>
        </p:blipFill>
        <p:spPr>
          <a:xfrm>
            <a:off x="3245628" y="1262975"/>
            <a:ext cx="8377255" cy="1249562"/>
          </a:xfrm>
          <a:prstGeom prst="rect">
            <a:avLst/>
          </a:prstGeom>
        </p:spPr>
      </p:pic>
      <p:pic>
        <p:nvPicPr>
          <p:cNvPr id="5" name="Picture 4">
            <a:extLst>
              <a:ext uri="{FF2B5EF4-FFF2-40B4-BE49-F238E27FC236}">
                <a16:creationId xmlns:a16="http://schemas.microsoft.com/office/drawing/2014/main" id="{1946012E-48D3-2DB5-61B1-C14DDCADD690}"/>
              </a:ext>
            </a:extLst>
          </p:cNvPr>
          <p:cNvPicPr>
            <a:picLocks noChangeAspect="1"/>
          </p:cNvPicPr>
          <p:nvPr/>
        </p:nvPicPr>
        <p:blipFill rotWithShape="1">
          <a:blip r:embed="rId4"/>
          <a:srcRect l="3960" t="24825" r="4475" b="22668"/>
          <a:stretch/>
        </p:blipFill>
        <p:spPr>
          <a:xfrm>
            <a:off x="3245628" y="2498258"/>
            <a:ext cx="8377255" cy="1248956"/>
          </a:xfrm>
          <a:prstGeom prst="rect">
            <a:avLst/>
          </a:prstGeom>
        </p:spPr>
      </p:pic>
      <p:pic>
        <p:nvPicPr>
          <p:cNvPr id="6" name="Picture 5">
            <a:extLst>
              <a:ext uri="{FF2B5EF4-FFF2-40B4-BE49-F238E27FC236}">
                <a16:creationId xmlns:a16="http://schemas.microsoft.com/office/drawing/2014/main" id="{5AD386F2-EAFE-442D-0210-73B4A53C1456}"/>
              </a:ext>
            </a:extLst>
          </p:cNvPr>
          <p:cNvPicPr>
            <a:picLocks noChangeAspect="1"/>
          </p:cNvPicPr>
          <p:nvPr/>
        </p:nvPicPr>
        <p:blipFill rotWithShape="1">
          <a:blip r:embed="rId5"/>
          <a:srcRect l="4580" t="24394" r="4620" b="22121"/>
          <a:stretch/>
        </p:blipFill>
        <p:spPr>
          <a:xfrm>
            <a:off x="3309587" y="3743453"/>
            <a:ext cx="8313295" cy="1211992"/>
          </a:xfrm>
          <a:prstGeom prst="rect">
            <a:avLst/>
          </a:prstGeom>
        </p:spPr>
      </p:pic>
      <p:pic>
        <p:nvPicPr>
          <p:cNvPr id="7" name="Picture 6">
            <a:extLst>
              <a:ext uri="{FF2B5EF4-FFF2-40B4-BE49-F238E27FC236}">
                <a16:creationId xmlns:a16="http://schemas.microsoft.com/office/drawing/2014/main" id="{77A4BD4A-A7F6-E449-D110-2582CD24E944}"/>
              </a:ext>
            </a:extLst>
          </p:cNvPr>
          <p:cNvPicPr>
            <a:picLocks noChangeAspect="1"/>
          </p:cNvPicPr>
          <p:nvPr/>
        </p:nvPicPr>
        <p:blipFill rotWithShape="1">
          <a:blip r:embed="rId6"/>
          <a:srcRect l="3603" t="25823" r="65151" b="18012"/>
          <a:stretch/>
        </p:blipFill>
        <p:spPr>
          <a:xfrm>
            <a:off x="3294956" y="4979719"/>
            <a:ext cx="2785123" cy="1239044"/>
          </a:xfrm>
          <a:prstGeom prst="rect">
            <a:avLst/>
          </a:prstGeom>
        </p:spPr>
      </p:pic>
      <p:sp>
        <p:nvSpPr>
          <p:cNvPr id="8" name="TextBox 7">
            <a:extLst>
              <a:ext uri="{FF2B5EF4-FFF2-40B4-BE49-F238E27FC236}">
                <a16:creationId xmlns:a16="http://schemas.microsoft.com/office/drawing/2014/main" id="{3A6EE3A7-ACEA-CC28-D99C-36C91F5DFCD7}"/>
              </a:ext>
            </a:extLst>
          </p:cNvPr>
          <p:cNvSpPr txBox="1">
            <a:spLocks noChangeAspect="1"/>
          </p:cNvSpPr>
          <p:nvPr/>
        </p:nvSpPr>
        <p:spPr>
          <a:xfrm>
            <a:off x="961131" y="1678147"/>
            <a:ext cx="1857375" cy="553998"/>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2021</a:t>
            </a:r>
          </a:p>
          <a:p>
            <a:pPr algn="ctr"/>
            <a:r>
              <a:rPr lang="en-US" sz="1200" dirty="0">
                <a:solidFill>
                  <a:schemeClr val="bg1"/>
                </a:solidFill>
                <a:latin typeface="Arial" panose="020B0604020202020204" pitchFamily="34" charset="0"/>
                <a:cs typeface="Arial" panose="020B0604020202020204" pitchFamily="34" charset="0"/>
              </a:rPr>
              <a:t>546 Contributions</a:t>
            </a:r>
          </a:p>
        </p:txBody>
      </p:sp>
      <p:sp>
        <p:nvSpPr>
          <p:cNvPr id="9" name="TextBox 8">
            <a:extLst>
              <a:ext uri="{FF2B5EF4-FFF2-40B4-BE49-F238E27FC236}">
                <a16:creationId xmlns:a16="http://schemas.microsoft.com/office/drawing/2014/main" id="{F4E8B032-56B2-01C1-B303-06F96ABE0C0B}"/>
              </a:ext>
            </a:extLst>
          </p:cNvPr>
          <p:cNvSpPr txBox="1">
            <a:spLocks noChangeAspect="1"/>
          </p:cNvSpPr>
          <p:nvPr/>
        </p:nvSpPr>
        <p:spPr>
          <a:xfrm>
            <a:off x="961133" y="2845737"/>
            <a:ext cx="1857375" cy="553998"/>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2022</a:t>
            </a:r>
          </a:p>
          <a:p>
            <a:pPr algn="ctr"/>
            <a:r>
              <a:rPr lang="en-US" sz="1200" dirty="0">
                <a:solidFill>
                  <a:schemeClr val="bg1"/>
                </a:solidFill>
                <a:latin typeface="Arial" panose="020B0604020202020204" pitchFamily="34" charset="0"/>
                <a:cs typeface="Arial" panose="020B0604020202020204" pitchFamily="34" charset="0"/>
              </a:rPr>
              <a:t>204 Contributions</a:t>
            </a:r>
          </a:p>
        </p:txBody>
      </p:sp>
      <p:sp>
        <p:nvSpPr>
          <p:cNvPr id="11" name="TextBox 10">
            <a:extLst>
              <a:ext uri="{FF2B5EF4-FFF2-40B4-BE49-F238E27FC236}">
                <a16:creationId xmlns:a16="http://schemas.microsoft.com/office/drawing/2014/main" id="{1001983B-5AFC-E407-797C-C88F4418DC2B}"/>
              </a:ext>
            </a:extLst>
          </p:cNvPr>
          <p:cNvSpPr txBox="1">
            <a:spLocks noChangeAspect="1"/>
          </p:cNvSpPr>
          <p:nvPr/>
        </p:nvSpPr>
        <p:spPr>
          <a:xfrm>
            <a:off x="961132" y="4072450"/>
            <a:ext cx="1857375" cy="553998"/>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2023</a:t>
            </a:r>
          </a:p>
          <a:p>
            <a:pPr algn="ctr"/>
            <a:r>
              <a:rPr lang="en-US" sz="1200" dirty="0">
                <a:solidFill>
                  <a:schemeClr val="bg1"/>
                </a:solidFill>
                <a:latin typeface="Arial" panose="020B0604020202020204" pitchFamily="34" charset="0"/>
                <a:cs typeface="Arial" panose="020B0604020202020204" pitchFamily="34" charset="0"/>
              </a:rPr>
              <a:t>359 Contributions</a:t>
            </a:r>
          </a:p>
        </p:txBody>
      </p:sp>
      <p:sp>
        <p:nvSpPr>
          <p:cNvPr id="12" name="TextBox 11">
            <a:extLst>
              <a:ext uri="{FF2B5EF4-FFF2-40B4-BE49-F238E27FC236}">
                <a16:creationId xmlns:a16="http://schemas.microsoft.com/office/drawing/2014/main" id="{DA72ADEF-AA74-4D68-83E3-F9EA1D282377}"/>
              </a:ext>
            </a:extLst>
          </p:cNvPr>
          <p:cNvSpPr txBox="1">
            <a:spLocks noChangeAspect="1"/>
          </p:cNvSpPr>
          <p:nvPr/>
        </p:nvSpPr>
        <p:spPr>
          <a:xfrm>
            <a:off x="961131" y="5322242"/>
            <a:ext cx="1857375" cy="553998"/>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2024</a:t>
            </a:r>
          </a:p>
          <a:p>
            <a:pPr algn="ctr"/>
            <a:r>
              <a:rPr lang="en-US" sz="1200" dirty="0">
                <a:solidFill>
                  <a:schemeClr val="bg1"/>
                </a:solidFill>
                <a:latin typeface="Arial" panose="020B0604020202020204" pitchFamily="34" charset="0"/>
                <a:cs typeface="Arial" panose="020B0604020202020204" pitchFamily="34" charset="0"/>
              </a:rPr>
              <a:t>109 Contributions</a:t>
            </a:r>
          </a:p>
        </p:txBody>
      </p:sp>
      <p:pic>
        <p:nvPicPr>
          <p:cNvPr id="15" name="Picture 14">
            <a:extLst>
              <a:ext uri="{FF2B5EF4-FFF2-40B4-BE49-F238E27FC236}">
                <a16:creationId xmlns:a16="http://schemas.microsoft.com/office/drawing/2014/main" id="{CA551612-92D4-FD52-435E-FAF0B602A596}"/>
              </a:ext>
            </a:extLst>
          </p:cNvPr>
          <p:cNvPicPr>
            <a:picLocks noChangeAspect="1"/>
          </p:cNvPicPr>
          <p:nvPr/>
        </p:nvPicPr>
        <p:blipFill rotWithShape="1">
          <a:blip r:embed="rId7"/>
          <a:srcRect l="14184" b="17618"/>
          <a:stretch/>
        </p:blipFill>
        <p:spPr>
          <a:xfrm>
            <a:off x="10809839" y="5649273"/>
            <a:ext cx="718926" cy="698022"/>
          </a:xfrm>
          <a:prstGeom prst="rect">
            <a:avLst/>
          </a:prstGeom>
        </p:spPr>
      </p:pic>
      <p:pic>
        <p:nvPicPr>
          <p:cNvPr id="1026" name="Picture 2" descr="GitHub Logos and Usage · GitHub">
            <a:extLst>
              <a:ext uri="{FF2B5EF4-FFF2-40B4-BE49-F238E27FC236}">
                <a16:creationId xmlns:a16="http://schemas.microsoft.com/office/drawing/2014/main" id="{B07854D9-575B-DAB9-1CB7-8AE0BBA380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8765" y="5686173"/>
            <a:ext cx="663235" cy="6242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0913F6-2690-F7CB-4B38-AB4A64684FB6}"/>
              </a:ext>
            </a:extLst>
          </p:cNvPr>
          <p:cNvSpPr>
            <a:spLocks noGrp="1"/>
          </p:cNvSpPr>
          <p:nvPr>
            <p:ph type="title"/>
          </p:nvPr>
        </p:nvSpPr>
        <p:spPr>
          <a:xfrm>
            <a:off x="6365082" y="5021732"/>
            <a:ext cx="10515600" cy="1325563"/>
          </a:xfrm>
        </p:spPr>
        <p:txBody>
          <a:bodyPr>
            <a:normAutofit/>
          </a:bodyPr>
          <a:lstStyle/>
          <a:p>
            <a:r>
              <a:rPr lang="en-US" sz="2800" dirty="0"/>
              <a:t>Jia Tan’s GitHub Activity</a:t>
            </a:r>
          </a:p>
        </p:txBody>
      </p:sp>
    </p:spTree>
    <p:extLst>
      <p:ext uri="{BB962C8B-B14F-4D97-AF65-F5344CB8AC3E}">
        <p14:creationId xmlns:p14="http://schemas.microsoft.com/office/powerpoint/2010/main" val="393921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8E79-38D8-E20C-A9B0-76F505F0DA8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Disclaimer</a:t>
            </a:r>
          </a:p>
        </p:txBody>
      </p:sp>
      <p:sp>
        <p:nvSpPr>
          <p:cNvPr id="3" name="Content Placeholder 2">
            <a:extLst>
              <a:ext uri="{FF2B5EF4-FFF2-40B4-BE49-F238E27FC236}">
                <a16:creationId xmlns:a16="http://schemas.microsoft.com/office/drawing/2014/main" id="{B367A8F1-B6B3-DDF5-4F8F-ED6D05205161}"/>
              </a:ext>
            </a:extLst>
          </p:cNvPr>
          <p:cNvSpPr>
            <a:spLocks noGrp="1"/>
          </p:cNvSpPr>
          <p:nvPr>
            <p:ph idx="1"/>
          </p:nvPr>
        </p:nvSpPr>
        <p:spPr/>
        <p:txBody>
          <a:bodyPr/>
          <a:lstStyle/>
          <a:p>
            <a:pPr marL="0" indent="0">
              <a:buNone/>
            </a:pPr>
            <a:r>
              <a:rPr lang="en-US" dirty="0">
                <a:solidFill>
                  <a:srgbClr val="221F20"/>
                </a:solidFill>
                <a:effectLst/>
                <a:latin typeface="Arial" panose="020B0604020202020204" pitchFamily="34" charset="0"/>
                <a:cs typeface="Arial" panose="020B0604020202020204" pitchFamily="34" charset="0"/>
              </a:rPr>
              <a:t>The views and opinions presented herein are those of the author and do not necessarily represent the views of DoD or the Army. Appearance of, or reference to, any commercial products or services does not constitute DoD or Army endorsement of those products or services. The appearance of external hyperlinks does not constitute DoD or Army endorsement of the linked websites, or the information, products or services therein.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67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Potential Threat Actor Intent</a:t>
            </a:r>
          </a:p>
        </p:txBody>
      </p:sp>
      <p:sp>
        <p:nvSpPr>
          <p:cNvPr id="3" name="Content Placeholder 2">
            <a:extLst>
              <a:ext uri="{FF2B5EF4-FFF2-40B4-BE49-F238E27FC236}">
                <a16:creationId xmlns:a16="http://schemas.microsoft.com/office/drawing/2014/main" id="{970F2392-1C02-AF90-3385-FBAFCAA5D2A0}"/>
              </a:ext>
            </a:extLst>
          </p:cNvPr>
          <p:cNvSpPr>
            <a:spLocks noGrp="1"/>
          </p:cNvSpPr>
          <p:nvPr>
            <p:ph idx="1"/>
          </p:nvPr>
        </p:nvSpPr>
        <p:spPr>
          <a:xfrm>
            <a:off x="838200" y="2550239"/>
            <a:ext cx="10515600" cy="3177696"/>
          </a:xfrm>
        </p:spPr>
        <p:txBody>
          <a:bodyPr>
            <a:normAutofit/>
          </a:bodyPr>
          <a:lstStyle/>
          <a:p>
            <a:r>
              <a:rPr lang="en-US" dirty="0">
                <a:solidFill>
                  <a:srgbClr val="221F20"/>
                </a:solidFill>
              </a:rPr>
              <a:t>Nation-State Organization</a:t>
            </a:r>
          </a:p>
          <a:p>
            <a:r>
              <a:rPr lang="en-US" dirty="0">
                <a:solidFill>
                  <a:srgbClr val="221F20"/>
                </a:solidFill>
              </a:rPr>
              <a:t>State-Sponsored Group</a:t>
            </a:r>
          </a:p>
          <a:p>
            <a:r>
              <a:rPr lang="en-US" dirty="0">
                <a:solidFill>
                  <a:srgbClr val="221F20"/>
                </a:solidFill>
              </a:rPr>
              <a:t>Criminal Organization</a:t>
            </a:r>
          </a:p>
          <a:p>
            <a:r>
              <a:rPr lang="en-US" dirty="0">
                <a:solidFill>
                  <a:srgbClr val="221F20"/>
                </a:solidFill>
              </a:rPr>
              <a:t>Hacktivists</a:t>
            </a:r>
          </a:p>
          <a:p>
            <a:endParaRPr lang="en-US" dirty="0">
              <a:solidFill>
                <a:srgbClr val="221F20"/>
              </a:solidFill>
            </a:endParaRPr>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96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BE6C8051-DC88-6FE2-23D4-EE800EDAE881}"/>
              </a:ext>
            </a:extLst>
          </p:cNvPr>
          <p:cNvSpPr>
            <a:spLocks noGrp="1"/>
          </p:cNvSpPr>
          <p:nvPr>
            <p:ph idx="1"/>
          </p:nvPr>
        </p:nvSpPr>
        <p:spPr>
          <a:xfrm>
            <a:off x="838200" y="2550239"/>
            <a:ext cx="10515600" cy="3177696"/>
          </a:xfrm>
        </p:spPr>
        <p:txBody>
          <a:bodyPr>
            <a:normAutofit/>
          </a:bodyPr>
          <a:lstStyle/>
          <a:p>
            <a:r>
              <a:rPr lang="en-US" sz="3200" dirty="0"/>
              <a:t>Supply Chain Ramifications </a:t>
            </a:r>
          </a:p>
          <a:p>
            <a:pPr lvl="1"/>
            <a:r>
              <a:rPr lang="en-US" sz="2800" dirty="0">
                <a:solidFill>
                  <a:srgbClr val="221F20"/>
                </a:solidFill>
                <a:effectLst/>
                <a:latin typeface="Arial" panose="020B0604020202020204" pitchFamily="34" charset="0"/>
                <a:cs typeface="Arial" panose="020B0604020202020204" pitchFamily="34" charset="0"/>
              </a:rPr>
              <a:t>Ecosystem</a:t>
            </a:r>
            <a:endParaRPr lang="en-US" dirty="0">
              <a:solidFill>
                <a:srgbClr val="221F20"/>
              </a:solidFill>
            </a:endParaRPr>
          </a:p>
          <a:p>
            <a:pPr lvl="2"/>
            <a:r>
              <a:rPr lang="en-US" sz="2400" dirty="0">
                <a:solidFill>
                  <a:srgbClr val="221F20"/>
                </a:solidFill>
              </a:rPr>
              <a:t>Threat Actors</a:t>
            </a:r>
          </a:p>
          <a:p>
            <a:pPr lvl="2"/>
            <a:r>
              <a:rPr lang="en-US" sz="2400" dirty="0">
                <a:solidFill>
                  <a:srgbClr val="221F20"/>
                </a:solidFill>
              </a:rPr>
              <a:t>Industry</a:t>
            </a:r>
          </a:p>
          <a:p>
            <a:pPr lvl="2"/>
            <a:r>
              <a:rPr lang="en-US" sz="2400" dirty="0">
                <a:solidFill>
                  <a:srgbClr val="221F20"/>
                </a:solidFill>
              </a:rPr>
              <a:t>Government</a:t>
            </a:r>
          </a:p>
          <a:p>
            <a:pPr lvl="2"/>
            <a:r>
              <a:rPr lang="en-US" sz="2400" dirty="0">
                <a:solidFill>
                  <a:srgbClr val="221F20"/>
                </a:solidFill>
                <a:effectLst/>
                <a:latin typeface="Arial" panose="020B0604020202020204" pitchFamily="34" charset="0"/>
                <a:cs typeface="Arial" panose="020B0604020202020204" pitchFamily="34" charset="0"/>
              </a:rPr>
              <a:t>Maintainers</a:t>
            </a:r>
          </a:p>
          <a:p>
            <a:pPr lvl="2"/>
            <a:r>
              <a:rPr lang="en-US" sz="2400" dirty="0">
                <a:solidFill>
                  <a:srgbClr val="221F20"/>
                </a:solidFill>
              </a:rPr>
              <a:t>Users</a:t>
            </a:r>
            <a:endParaRPr lang="en-US" sz="2400" dirty="0">
              <a:solidFill>
                <a:srgbClr val="221F20"/>
              </a:solidFill>
              <a:effectLst/>
              <a:latin typeface="Arial" panose="020B0604020202020204" pitchFamily="34" charset="0"/>
              <a:cs typeface="Arial" panose="020B0604020202020204" pitchFamily="34" charset="0"/>
            </a:endParaRPr>
          </a:p>
          <a:p>
            <a:pPr lvl="1"/>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36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CFB4-09F1-208A-BA5E-F925A07BD291}"/>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56648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Vulnerability Significance</a:t>
            </a:r>
          </a:p>
        </p:txBody>
      </p:sp>
      <p:pic>
        <p:nvPicPr>
          <p:cNvPr id="4" name="Picture 3">
            <a:extLst>
              <a:ext uri="{FF2B5EF4-FFF2-40B4-BE49-F238E27FC236}">
                <a16:creationId xmlns:a16="http://schemas.microsoft.com/office/drawing/2014/main" id="{4826A4EB-0D9A-A0FA-9F21-EE4CBA7FC672}"/>
              </a:ext>
            </a:extLst>
          </p:cNvPr>
          <p:cNvPicPr>
            <a:picLocks noChangeAspect="1"/>
          </p:cNvPicPr>
          <p:nvPr/>
        </p:nvPicPr>
        <p:blipFill>
          <a:blip r:embed="rId3"/>
          <a:stretch>
            <a:fillRect/>
          </a:stretch>
        </p:blipFill>
        <p:spPr>
          <a:xfrm>
            <a:off x="1264163" y="2462083"/>
            <a:ext cx="9621593" cy="2248214"/>
          </a:xfrm>
          <a:prstGeom prst="rect">
            <a:avLst/>
          </a:prstGeom>
        </p:spPr>
      </p:pic>
      <p:pic>
        <p:nvPicPr>
          <p:cNvPr id="6" name="Picture 5">
            <a:extLst>
              <a:ext uri="{FF2B5EF4-FFF2-40B4-BE49-F238E27FC236}">
                <a16:creationId xmlns:a16="http://schemas.microsoft.com/office/drawing/2014/main" id="{4CE29345-B554-F0C9-5C50-BE26D89CF8C4}"/>
              </a:ext>
            </a:extLst>
          </p:cNvPr>
          <p:cNvPicPr>
            <a:picLocks noChangeAspect="1"/>
          </p:cNvPicPr>
          <p:nvPr/>
        </p:nvPicPr>
        <p:blipFill>
          <a:blip r:embed="rId4"/>
          <a:stretch>
            <a:fillRect/>
          </a:stretch>
        </p:blipFill>
        <p:spPr>
          <a:xfrm>
            <a:off x="10885756" y="6035040"/>
            <a:ext cx="1230884" cy="276222"/>
          </a:xfrm>
          <a:prstGeom prst="rect">
            <a:avLst/>
          </a:prstGeom>
        </p:spPr>
      </p:pic>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9F5402C2-60C3-63FD-C4FB-960AAA927F58}"/>
                  </a:ext>
                </a:extLst>
              </p:cNvPr>
              <p:cNvSpPr>
                <a:spLocks noGrp="1"/>
              </p:cNvSpPr>
              <p:nvPr>
                <p:ph idx="1"/>
              </p:nvPr>
            </p:nvSpPr>
            <p:spPr>
              <a:xfrm>
                <a:off x="838200" y="5018017"/>
                <a:ext cx="10515600" cy="3177696"/>
              </a:xfrm>
            </p:spPr>
            <p:txBody>
              <a:bodyPr>
                <a:normAutofit/>
              </a:bodyPr>
              <a:lstStyle/>
              <a:p>
                <a:r>
                  <a:rPr lang="en-US" dirty="0">
                    <a:solidFill>
                      <a:srgbClr val="221F20"/>
                    </a:solidFill>
                    <a:effectLst/>
                  </a:rPr>
                  <a:t>“An unlikely combination of errors and circumstances” led to the discovery of a 5 tenths of a second (</a:t>
                </a:r>
                <a14:m>
                  <m:oMath xmlns:m="http://schemas.openxmlformats.org/officeDocument/2006/math">
                    <m:sSup>
                      <m:sSupPr>
                        <m:ctrlPr>
                          <a:rPr lang="en-US" i="1" smtClean="0">
                            <a:solidFill>
                              <a:srgbClr val="221F20"/>
                            </a:solidFill>
                            <a:effectLst/>
                            <a:latin typeface="Cambria Math" panose="02040503050406030204" pitchFamily="18" charset="0"/>
                          </a:rPr>
                        </m:ctrlPr>
                      </m:sSupPr>
                      <m:e>
                        <m:r>
                          <a:rPr lang="en-US" b="0" i="1" smtClean="0">
                            <a:solidFill>
                              <a:srgbClr val="221F20"/>
                            </a:solidFill>
                            <a:effectLst/>
                            <a:latin typeface="Cambria Math" panose="02040503050406030204" pitchFamily="18" charset="0"/>
                          </a:rPr>
                          <m:t>10</m:t>
                        </m:r>
                      </m:e>
                      <m:sup>
                        <m:r>
                          <a:rPr lang="en-US" b="0" i="1" smtClean="0">
                            <a:solidFill>
                              <a:srgbClr val="221F20"/>
                            </a:solidFill>
                            <a:effectLst/>
                            <a:latin typeface="Cambria Math" panose="02040503050406030204" pitchFamily="18" charset="0"/>
                          </a:rPr>
                          <m:t>−1</m:t>
                        </m:r>
                      </m:sup>
                    </m:sSup>
                    <m:r>
                      <m:rPr>
                        <m:sty m:val="p"/>
                      </m:rPr>
                      <a:rPr lang="en-US" b="0" i="0" smtClean="0">
                        <a:solidFill>
                          <a:srgbClr val="221F20"/>
                        </a:solidFill>
                        <a:effectLst/>
                        <a:latin typeface="Cambria Math" panose="02040503050406030204" pitchFamily="18" charset="0"/>
                      </a:rPr>
                      <m:t>s</m:t>
                    </m:r>
                    <m:r>
                      <a:rPr lang="en-US" b="0" i="0" smtClean="0">
                        <a:solidFill>
                          <a:srgbClr val="221F20"/>
                        </a:solidFill>
                        <a:effectLst/>
                        <a:latin typeface="Cambria Math" panose="02040503050406030204" pitchFamily="18" charset="0"/>
                      </a:rPr>
                      <m:t>) </m:t>
                    </m:r>
                  </m:oMath>
                </a14:m>
                <a:r>
                  <a:rPr lang="en-US" dirty="0">
                    <a:solidFill>
                      <a:srgbClr val="221F20"/>
                    </a:solidFill>
                  </a:rPr>
                  <a:t>SSH login anomaly.</a:t>
                </a:r>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p:txBody>
          </p:sp>
        </mc:Choice>
        <mc:Fallback>
          <p:sp>
            <p:nvSpPr>
              <p:cNvPr id="7" name="Content Placeholder 2">
                <a:extLst>
                  <a:ext uri="{FF2B5EF4-FFF2-40B4-BE49-F238E27FC236}">
                    <a16:creationId xmlns:a16="http://schemas.microsoft.com/office/drawing/2014/main" id="{9F5402C2-60C3-63FD-C4FB-960AAA927F58}"/>
                  </a:ext>
                </a:extLst>
              </p:cNvPr>
              <p:cNvSpPr>
                <a:spLocks noGrp="1" noRot="1" noChangeAspect="1" noMove="1" noResize="1" noEditPoints="1" noAdjustHandles="1" noChangeArrowheads="1" noChangeShapeType="1" noTextEdit="1"/>
              </p:cNvSpPr>
              <p:nvPr>
                <p:ph idx="1"/>
              </p:nvPr>
            </p:nvSpPr>
            <p:spPr>
              <a:xfrm>
                <a:off x="838200" y="5018017"/>
                <a:ext cx="10515600" cy="3177696"/>
              </a:xfrm>
              <a:blipFill>
                <a:blip r:embed="rId5"/>
                <a:stretch>
                  <a:fillRect l="-1043" t="-3263" r="-1507"/>
                </a:stretch>
              </a:blipFill>
            </p:spPr>
            <p:txBody>
              <a:bodyPr/>
              <a:lstStyle/>
              <a:p>
                <a:r>
                  <a:rPr lang="en-US">
                    <a:noFill/>
                  </a:rPr>
                  <a:t> </a:t>
                </a:r>
              </a:p>
            </p:txBody>
          </p:sp>
        </mc:Fallback>
      </mc:AlternateContent>
    </p:spTree>
    <p:extLst>
      <p:ext uri="{BB962C8B-B14F-4D97-AF65-F5344CB8AC3E}">
        <p14:creationId xmlns:p14="http://schemas.microsoft.com/office/powerpoint/2010/main" val="319079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6DDF-8BD7-5E52-D626-1CB4B9546C1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D4118BF-193F-C888-F934-28B627D43057}"/>
              </a:ext>
            </a:extLst>
          </p:cNvPr>
          <p:cNvSpPr>
            <a:spLocks noGrp="1"/>
          </p:cNvSpPr>
          <p:nvPr>
            <p:ph idx="1"/>
          </p:nvPr>
        </p:nvSpPr>
        <p:spPr>
          <a:xfrm>
            <a:off x="838200" y="2348217"/>
            <a:ext cx="10515600" cy="3816695"/>
          </a:xfrm>
        </p:spPr>
        <p:txBody>
          <a:bodyPr>
            <a:normAutofit fontScale="62500" lnSpcReduction="20000"/>
          </a:bodyPr>
          <a:lstStyle/>
          <a:p>
            <a:r>
              <a:rPr lang="en-US" dirty="0"/>
              <a:t>Introduction </a:t>
            </a:r>
          </a:p>
          <a:p>
            <a:r>
              <a:rPr lang="en-US" dirty="0"/>
              <a:t>Supply Chain Attacks Overview</a:t>
            </a:r>
          </a:p>
          <a:p>
            <a:r>
              <a:rPr lang="en-US" dirty="0"/>
              <a:t>XZ Utils </a:t>
            </a:r>
          </a:p>
          <a:p>
            <a:r>
              <a:rPr lang="en-US" dirty="0"/>
              <a:t>Open-Source Development Process</a:t>
            </a:r>
          </a:p>
          <a:p>
            <a:r>
              <a:rPr lang="en-US" dirty="0"/>
              <a:t>Timeline </a:t>
            </a:r>
          </a:p>
          <a:p>
            <a:r>
              <a:rPr lang="en-US" dirty="0"/>
              <a:t>Backdoor Overview</a:t>
            </a:r>
          </a:p>
          <a:p>
            <a:r>
              <a:rPr lang="en-US" dirty="0"/>
              <a:t>Social Engineering </a:t>
            </a:r>
          </a:p>
          <a:p>
            <a:r>
              <a:rPr lang="en-US" dirty="0"/>
              <a:t>Mitigations</a:t>
            </a:r>
          </a:p>
          <a:p>
            <a:r>
              <a:rPr lang="en-US" dirty="0"/>
              <a:t>Potential Threat Actor Capabilities</a:t>
            </a:r>
          </a:p>
          <a:p>
            <a:r>
              <a:rPr lang="en-US" dirty="0"/>
              <a:t>Potential Threat Actor Intent</a:t>
            </a:r>
          </a:p>
          <a:p>
            <a:r>
              <a:rPr lang="en-US" dirty="0"/>
              <a:t>Closing Remarks</a:t>
            </a:r>
          </a:p>
          <a:p>
            <a:r>
              <a:rPr lang="en-US" dirty="0"/>
              <a:t>Discussion</a:t>
            </a:r>
          </a:p>
        </p:txBody>
      </p:sp>
    </p:spTree>
    <p:extLst>
      <p:ext uri="{BB962C8B-B14F-4D97-AF65-F5344CB8AC3E}">
        <p14:creationId xmlns:p14="http://schemas.microsoft.com/office/powerpoint/2010/main" val="143761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a:xfrm>
            <a:off x="838200" y="987329"/>
            <a:ext cx="10515600" cy="1325563"/>
          </a:xfrm>
        </p:spPr>
        <p:txBody>
          <a:bodyPr/>
          <a:lstStyle/>
          <a:p>
            <a:r>
              <a:rPr lang="en-US" dirty="0"/>
              <a:t>Supply Chain Attacks Overview </a:t>
            </a:r>
          </a:p>
        </p:txBody>
      </p:sp>
      <p:sp>
        <p:nvSpPr>
          <p:cNvPr id="4" name="Rectangle 3">
            <a:extLst>
              <a:ext uri="{FF2B5EF4-FFF2-40B4-BE49-F238E27FC236}">
                <a16:creationId xmlns:a16="http://schemas.microsoft.com/office/drawing/2014/main" id="{8210206C-0BBF-FC80-F266-48444955CE30}"/>
              </a:ext>
            </a:extLst>
          </p:cNvPr>
          <p:cNvSpPr>
            <a:spLocks noChangeAspect="1"/>
          </p:cNvSpPr>
          <p:nvPr/>
        </p:nvSpPr>
        <p:spPr>
          <a:xfrm>
            <a:off x="709426" y="2205292"/>
            <a:ext cx="1857375" cy="28944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Stuxnet Attack [A]</a:t>
            </a:r>
          </a:p>
        </p:txBody>
      </p:sp>
      <p:cxnSp>
        <p:nvCxnSpPr>
          <p:cNvPr id="10" name="Straight Connector 9">
            <a:extLst>
              <a:ext uri="{FF2B5EF4-FFF2-40B4-BE49-F238E27FC236}">
                <a16:creationId xmlns:a16="http://schemas.microsoft.com/office/drawing/2014/main" id="{912B853D-9CCE-64F5-3097-FA4B549EFA10}"/>
              </a:ext>
            </a:extLst>
          </p:cNvPr>
          <p:cNvCxnSpPr>
            <a:cxnSpLocks/>
          </p:cNvCxnSpPr>
          <p:nvPr/>
        </p:nvCxnSpPr>
        <p:spPr>
          <a:xfrm flipH="1">
            <a:off x="0" y="5568233"/>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B9052F21-C91D-EAF0-7451-1168BDBE8E2F}"/>
              </a:ext>
            </a:extLst>
          </p:cNvPr>
          <p:cNvSpPr>
            <a:spLocks noChangeAspect="1"/>
          </p:cNvSpPr>
          <p:nvPr/>
        </p:nvSpPr>
        <p:spPr>
          <a:xfrm>
            <a:off x="1342837" y="5301649"/>
            <a:ext cx="590551" cy="56046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E9CCA367-2A78-53A2-362F-8377357ED958}"/>
              </a:ext>
            </a:extLst>
          </p:cNvPr>
          <p:cNvSpPr>
            <a:spLocks noChangeAspect="1"/>
          </p:cNvSpPr>
          <p:nvPr/>
        </p:nvSpPr>
        <p:spPr>
          <a:xfrm>
            <a:off x="3630952" y="5301649"/>
            <a:ext cx="590551" cy="56046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F4F0AAA-F7AE-9892-08D2-F0AE868B252F}"/>
              </a:ext>
            </a:extLst>
          </p:cNvPr>
          <p:cNvSpPr txBox="1">
            <a:spLocks noChangeAspect="1"/>
          </p:cNvSpPr>
          <p:nvPr/>
        </p:nvSpPr>
        <p:spPr>
          <a:xfrm>
            <a:off x="1295026" y="5890626"/>
            <a:ext cx="6976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2010</a:t>
            </a:r>
          </a:p>
        </p:txBody>
      </p:sp>
      <p:sp>
        <p:nvSpPr>
          <p:cNvPr id="22" name="TextBox 21">
            <a:extLst>
              <a:ext uri="{FF2B5EF4-FFF2-40B4-BE49-F238E27FC236}">
                <a16:creationId xmlns:a16="http://schemas.microsoft.com/office/drawing/2014/main" id="{95148703-7DCC-EFC5-6BAB-6845ADFE6C7E}"/>
              </a:ext>
            </a:extLst>
          </p:cNvPr>
          <p:cNvSpPr txBox="1">
            <a:spLocks noChangeAspect="1"/>
          </p:cNvSpPr>
          <p:nvPr/>
        </p:nvSpPr>
        <p:spPr>
          <a:xfrm>
            <a:off x="3577413" y="5890626"/>
            <a:ext cx="6976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2013</a:t>
            </a:r>
          </a:p>
        </p:txBody>
      </p:sp>
      <p:sp>
        <p:nvSpPr>
          <p:cNvPr id="23" name="TextBox 22">
            <a:extLst>
              <a:ext uri="{FF2B5EF4-FFF2-40B4-BE49-F238E27FC236}">
                <a16:creationId xmlns:a16="http://schemas.microsoft.com/office/drawing/2014/main" id="{26EE628F-A19E-96C4-E84C-D27F3078DF1E}"/>
              </a:ext>
            </a:extLst>
          </p:cNvPr>
          <p:cNvSpPr txBox="1">
            <a:spLocks noChangeAspect="1"/>
          </p:cNvSpPr>
          <p:nvPr/>
        </p:nvSpPr>
        <p:spPr>
          <a:xfrm>
            <a:off x="709426" y="2364869"/>
            <a:ext cx="1857375" cy="646331"/>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Stuxnet </a:t>
            </a:r>
          </a:p>
          <a:p>
            <a:pPr algn="ctr"/>
            <a:r>
              <a:rPr lang="en-US" dirty="0">
                <a:solidFill>
                  <a:schemeClr val="bg1"/>
                </a:solidFill>
                <a:latin typeface="Arial" panose="020B0604020202020204" pitchFamily="34" charset="0"/>
                <a:cs typeface="Arial" panose="020B0604020202020204" pitchFamily="34" charset="0"/>
              </a:rPr>
              <a:t>Attack</a:t>
            </a:r>
          </a:p>
        </p:txBody>
      </p:sp>
      <p:sp>
        <p:nvSpPr>
          <p:cNvPr id="25" name="Rectangle 24">
            <a:extLst>
              <a:ext uri="{FF2B5EF4-FFF2-40B4-BE49-F238E27FC236}">
                <a16:creationId xmlns:a16="http://schemas.microsoft.com/office/drawing/2014/main" id="{39CC42A1-E040-69FA-6FE1-143A48FC9910}"/>
              </a:ext>
            </a:extLst>
          </p:cNvPr>
          <p:cNvSpPr>
            <a:spLocks noChangeAspect="1"/>
          </p:cNvSpPr>
          <p:nvPr/>
        </p:nvSpPr>
        <p:spPr>
          <a:xfrm>
            <a:off x="2997540" y="2205292"/>
            <a:ext cx="1857375" cy="28944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Stuxnet Attack [A]</a:t>
            </a:r>
          </a:p>
        </p:txBody>
      </p:sp>
      <p:sp>
        <p:nvSpPr>
          <p:cNvPr id="26" name="TextBox 25">
            <a:extLst>
              <a:ext uri="{FF2B5EF4-FFF2-40B4-BE49-F238E27FC236}">
                <a16:creationId xmlns:a16="http://schemas.microsoft.com/office/drawing/2014/main" id="{FFA79DBF-2BCE-07EB-15D9-244C92DFDDE5}"/>
              </a:ext>
            </a:extLst>
          </p:cNvPr>
          <p:cNvSpPr txBox="1">
            <a:spLocks noChangeAspect="1"/>
          </p:cNvSpPr>
          <p:nvPr/>
        </p:nvSpPr>
        <p:spPr>
          <a:xfrm>
            <a:off x="2997540" y="2364869"/>
            <a:ext cx="1857375" cy="646331"/>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Target </a:t>
            </a:r>
          </a:p>
          <a:p>
            <a:pPr algn="ctr"/>
            <a:r>
              <a:rPr lang="en-US" dirty="0">
                <a:solidFill>
                  <a:schemeClr val="bg1"/>
                </a:solidFill>
                <a:latin typeface="Arial" panose="020B0604020202020204" pitchFamily="34" charset="0"/>
                <a:cs typeface="Arial" panose="020B0604020202020204" pitchFamily="34" charset="0"/>
              </a:rPr>
              <a:t>Breach</a:t>
            </a:r>
          </a:p>
        </p:txBody>
      </p:sp>
      <p:sp>
        <p:nvSpPr>
          <p:cNvPr id="37" name="Rectangle 36">
            <a:extLst>
              <a:ext uri="{FF2B5EF4-FFF2-40B4-BE49-F238E27FC236}">
                <a16:creationId xmlns:a16="http://schemas.microsoft.com/office/drawing/2014/main" id="{0CEA44F6-CCB7-6C29-7564-04EE641B84F1}"/>
              </a:ext>
            </a:extLst>
          </p:cNvPr>
          <p:cNvSpPr>
            <a:spLocks noChangeAspect="1"/>
          </p:cNvSpPr>
          <p:nvPr/>
        </p:nvSpPr>
        <p:spPr>
          <a:xfrm>
            <a:off x="5285654" y="2213439"/>
            <a:ext cx="1857375" cy="28944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Stuxnet Attack [A]</a:t>
            </a:r>
          </a:p>
        </p:txBody>
      </p:sp>
      <p:sp>
        <p:nvSpPr>
          <p:cNvPr id="38" name="TextBox 37">
            <a:extLst>
              <a:ext uri="{FF2B5EF4-FFF2-40B4-BE49-F238E27FC236}">
                <a16:creationId xmlns:a16="http://schemas.microsoft.com/office/drawing/2014/main" id="{2C2DCAF0-8B67-00C3-92F9-257B20A11164}"/>
              </a:ext>
            </a:extLst>
          </p:cNvPr>
          <p:cNvSpPr txBox="1">
            <a:spLocks noChangeAspect="1"/>
          </p:cNvSpPr>
          <p:nvPr/>
        </p:nvSpPr>
        <p:spPr>
          <a:xfrm>
            <a:off x="5285654" y="2373016"/>
            <a:ext cx="1857375" cy="646331"/>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SolarWinds Breach</a:t>
            </a:r>
          </a:p>
        </p:txBody>
      </p:sp>
      <p:sp>
        <p:nvSpPr>
          <p:cNvPr id="39" name="Rectangle 38">
            <a:extLst>
              <a:ext uri="{FF2B5EF4-FFF2-40B4-BE49-F238E27FC236}">
                <a16:creationId xmlns:a16="http://schemas.microsoft.com/office/drawing/2014/main" id="{884E6E36-CC86-9725-8761-C8BECD5214ED}"/>
              </a:ext>
            </a:extLst>
          </p:cNvPr>
          <p:cNvSpPr>
            <a:spLocks noChangeAspect="1"/>
          </p:cNvSpPr>
          <p:nvPr/>
        </p:nvSpPr>
        <p:spPr>
          <a:xfrm>
            <a:off x="7573768" y="2213439"/>
            <a:ext cx="1857375" cy="28944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Stuxnet Attack [A]</a:t>
            </a:r>
          </a:p>
        </p:txBody>
      </p:sp>
      <p:sp>
        <p:nvSpPr>
          <p:cNvPr id="40" name="TextBox 39">
            <a:extLst>
              <a:ext uri="{FF2B5EF4-FFF2-40B4-BE49-F238E27FC236}">
                <a16:creationId xmlns:a16="http://schemas.microsoft.com/office/drawing/2014/main" id="{2B608EEA-1F8F-8090-FC20-E9A4CCB5540F}"/>
              </a:ext>
            </a:extLst>
          </p:cNvPr>
          <p:cNvSpPr txBox="1">
            <a:spLocks noChangeAspect="1"/>
          </p:cNvSpPr>
          <p:nvPr/>
        </p:nvSpPr>
        <p:spPr>
          <a:xfrm>
            <a:off x="7573768" y="2373016"/>
            <a:ext cx="1857375" cy="646331"/>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Microsoft Compromises</a:t>
            </a:r>
          </a:p>
        </p:txBody>
      </p:sp>
      <p:sp>
        <p:nvSpPr>
          <p:cNvPr id="41" name="Rectangle 40">
            <a:extLst>
              <a:ext uri="{FF2B5EF4-FFF2-40B4-BE49-F238E27FC236}">
                <a16:creationId xmlns:a16="http://schemas.microsoft.com/office/drawing/2014/main" id="{A80E0871-3AD2-D92C-4155-6A4AD375D62D}"/>
              </a:ext>
            </a:extLst>
          </p:cNvPr>
          <p:cNvSpPr>
            <a:spLocks noChangeAspect="1"/>
          </p:cNvSpPr>
          <p:nvPr/>
        </p:nvSpPr>
        <p:spPr>
          <a:xfrm>
            <a:off x="9697163" y="2205292"/>
            <a:ext cx="1857375" cy="28944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Stuxnet Attack [A]</a:t>
            </a:r>
          </a:p>
        </p:txBody>
      </p:sp>
      <p:sp>
        <p:nvSpPr>
          <p:cNvPr id="42" name="TextBox 41">
            <a:extLst>
              <a:ext uri="{FF2B5EF4-FFF2-40B4-BE49-F238E27FC236}">
                <a16:creationId xmlns:a16="http://schemas.microsoft.com/office/drawing/2014/main" id="{F16E37B7-0056-7BA5-2567-9A2E113A364C}"/>
              </a:ext>
            </a:extLst>
          </p:cNvPr>
          <p:cNvSpPr txBox="1">
            <a:spLocks noChangeAspect="1"/>
          </p:cNvSpPr>
          <p:nvPr/>
        </p:nvSpPr>
        <p:spPr>
          <a:xfrm>
            <a:off x="9697163" y="2364869"/>
            <a:ext cx="1857375" cy="646331"/>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XZ Utils Backdoor</a:t>
            </a:r>
          </a:p>
        </p:txBody>
      </p:sp>
      <p:sp>
        <p:nvSpPr>
          <p:cNvPr id="51" name="Flowchart: Connector 50">
            <a:extLst>
              <a:ext uri="{FF2B5EF4-FFF2-40B4-BE49-F238E27FC236}">
                <a16:creationId xmlns:a16="http://schemas.microsoft.com/office/drawing/2014/main" id="{0B06193A-3F21-F029-B3F9-E8592B841EC8}"/>
              </a:ext>
            </a:extLst>
          </p:cNvPr>
          <p:cNvSpPr>
            <a:spLocks noChangeAspect="1"/>
          </p:cNvSpPr>
          <p:nvPr/>
        </p:nvSpPr>
        <p:spPr>
          <a:xfrm>
            <a:off x="5929739" y="5301649"/>
            <a:ext cx="590551" cy="56046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106516F-70CD-DCAD-D82F-2F549AEE0A46}"/>
              </a:ext>
            </a:extLst>
          </p:cNvPr>
          <p:cNvSpPr txBox="1">
            <a:spLocks noChangeAspect="1"/>
          </p:cNvSpPr>
          <p:nvPr/>
        </p:nvSpPr>
        <p:spPr>
          <a:xfrm>
            <a:off x="5876201" y="5896979"/>
            <a:ext cx="6976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2020</a:t>
            </a:r>
          </a:p>
        </p:txBody>
      </p:sp>
      <p:sp>
        <p:nvSpPr>
          <p:cNvPr id="53" name="Flowchart: Connector 52">
            <a:extLst>
              <a:ext uri="{FF2B5EF4-FFF2-40B4-BE49-F238E27FC236}">
                <a16:creationId xmlns:a16="http://schemas.microsoft.com/office/drawing/2014/main" id="{01A97E9A-7015-0D7C-5338-CDA8BC55413A}"/>
              </a:ext>
            </a:extLst>
          </p:cNvPr>
          <p:cNvSpPr>
            <a:spLocks noChangeAspect="1"/>
          </p:cNvSpPr>
          <p:nvPr/>
        </p:nvSpPr>
        <p:spPr>
          <a:xfrm>
            <a:off x="8121450" y="5311369"/>
            <a:ext cx="590551" cy="56046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FAD287A-15B7-0EAC-AEA4-1B136C4E91A5}"/>
              </a:ext>
            </a:extLst>
          </p:cNvPr>
          <p:cNvSpPr txBox="1">
            <a:spLocks noChangeAspect="1"/>
          </p:cNvSpPr>
          <p:nvPr/>
        </p:nvSpPr>
        <p:spPr>
          <a:xfrm>
            <a:off x="8067911" y="5897158"/>
            <a:ext cx="6976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2021</a:t>
            </a:r>
          </a:p>
        </p:txBody>
      </p:sp>
      <p:sp>
        <p:nvSpPr>
          <p:cNvPr id="55" name="Flowchart: Connector 54">
            <a:extLst>
              <a:ext uri="{FF2B5EF4-FFF2-40B4-BE49-F238E27FC236}">
                <a16:creationId xmlns:a16="http://schemas.microsoft.com/office/drawing/2014/main" id="{D3B7BCE1-4E64-888D-B5BD-18F90C113847}"/>
              </a:ext>
            </a:extLst>
          </p:cNvPr>
          <p:cNvSpPr>
            <a:spLocks noChangeAspect="1"/>
          </p:cNvSpPr>
          <p:nvPr/>
        </p:nvSpPr>
        <p:spPr>
          <a:xfrm>
            <a:off x="10252886" y="5301649"/>
            <a:ext cx="590551" cy="56046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F0BA21F-E49B-DEA2-F39B-0B462197D1D0}"/>
              </a:ext>
            </a:extLst>
          </p:cNvPr>
          <p:cNvSpPr txBox="1">
            <a:spLocks noChangeAspect="1"/>
          </p:cNvSpPr>
          <p:nvPr/>
        </p:nvSpPr>
        <p:spPr>
          <a:xfrm>
            <a:off x="10199347" y="5890626"/>
            <a:ext cx="6976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2024</a:t>
            </a:r>
          </a:p>
        </p:txBody>
      </p:sp>
      <p:sp>
        <p:nvSpPr>
          <p:cNvPr id="57" name="TextBox 56">
            <a:extLst>
              <a:ext uri="{FF2B5EF4-FFF2-40B4-BE49-F238E27FC236}">
                <a16:creationId xmlns:a16="http://schemas.microsoft.com/office/drawing/2014/main" id="{86CC91A6-10A4-26D6-8FF0-BAFC3E370121}"/>
              </a:ext>
            </a:extLst>
          </p:cNvPr>
          <p:cNvSpPr txBox="1"/>
          <p:nvPr/>
        </p:nvSpPr>
        <p:spPr>
          <a:xfrm>
            <a:off x="709426" y="3336678"/>
            <a:ext cx="1857375"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Siemens operational technology manipulated to damage Iranian centrifuges</a:t>
            </a:r>
          </a:p>
        </p:txBody>
      </p:sp>
      <p:sp>
        <p:nvSpPr>
          <p:cNvPr id="58" name="TextBox 57">
            <a:extLst>
              <a:ext uri="{FF2B5EF4-FFF2-40B4-BE49-F238E27FC236}">
                <a16:creationId xmlns:a16="http://schemas.microsoft.com/office/drawing/2014/main" id="{503782BE-8D2F-8E2E-092A-6A4A82EB88AE}"/>
              </a:ext>
            </a:extLst>
          </p:cNvPr>
          <p:cNvSpPr txBox="1"/>
          <p:nvPr/>
        </p:nvSpPr>
        <p:spPr>
          <a:xfrm>
            <a:off x="2997540" y="3336680"/>
            <a:ext cx="1857376"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Third-party vendor compromise enabled pivot to Target’s internal network</a:t>
            </a:r>
          </a:p>
        </p:txBody>
      </p:sp>
      <p:sp>
        <p:nvSpPr>
          <p:cNvPr id="59" name="TextBox 58">
            <a:extLst>
              <a:ext uri="{FF2B5EF4-FFF2-40B4-BE49-F238E27FC236}">
                <a16:creationId xmlns:a16="http://schemas.microsoft.com/office/drawing/2014/main" id="{97689177-B932-00F8-76CD-CE271C40EBBC}"/>
              </a:ext>
            </a:extLst>
          </p:cNvPr>
          <p:cNvSpPr txBox="1"/>
          <p:nvPr/>
        </p:nvSpPr>
        <p:spPr>
          <a:xfrm>
            <a:off x="5285653" y="3344112"/>
            <a:ext cx="1857375"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Malicious update pushed remote access trojan to customers globally</a:t>
            </a:r>
          </a:p>
        </p:txBody>
      </p:sp>
      <p:sp>
        <p:nvSpPr>
          <p:cNvPr id="60" name="TextBox 59">
            <a:extLst>
              <a:ext uri="{FF2B5EF4-FFF2-40B4-BE49-F238E27FC236}">
                <a16:creationId xmlns:a16="http://schemas.microsoft.com/office/drawing/2014/main" id="{8FCE1517-C0F3-7805-2E65-DC6F7328550C}"/>
              </a:ext>
            </a:extLst>
          </p:cNvPr>
          <p:cNvSpPr txBox="1"/>
          <p:nvPr/>
        </p:nvSpPr>
        <p:spPr>
          <a:xfrm>
            <a:off x="7573766" y="3629952"/>
            <a:ext cx="1857375"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Exchange server compromises allowed initial access globally</a:t>
            </a:r>
          </a:p>
        </p:txBody>
      </p:sp>
      <p:sp>
        <p:nvSpPr>
          <p:cNvPr id="61" name="TextBox 60">
            <a:extLst>
              <a:ext uri="{FF2B5EF4-FFF2-40B4-BE49-F238E27FC236}">
                <a16:creationId xmlns:a16="http://schemas.microsoft.com/office/drawing/2014/main" id="{A92AB65D-016A-1A44-243B-B711E28B1640}"/>
              </a:ext>
            </a:extLst>
          </p:cNvPr>
          <p:cNvSpPr txBox="1"/>
          <p:nvPr/>
        </p:nvSpPr>
        <p:spPr>
          <a:xfrm>
            <a:off x="9697161" y="3346340"/>
            <a:ext cx="1857375"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Popular open-source software backdoor exposed just prior to exploitation </a:t>
            </a:r>
          </a:p>
        </p:txBody>
      </p:sp>
    </p:spTree>
    <p:extLst>
      <p:ext uri="{BB962C8B-B14F-4D97-AF65-F5344CB8AC3E}">
        <p14:creationId xmlns:p14="http://schemas.microsoft.com/office/powerpoint/2010/main" val="24729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p:txBody>
          <a:bodyPr/>
          <a:lstStyle/>
          <a:p>
            <a:r>
              <a:rPr lang="en-US" dirty="0"/>
              <a:t>XZ Utils</a:t>
            </a:r>
          </a:p>
        </p:txBody>
      </p:sp>
      <p:sp>
        <p:nvSpPr>
          <p:cNvPr id="3" name="Content Placeholder 2">
            <a:extLst>
              <a:ext uri="{FF2B5EF4-FFF2-40B4-BE49-F238E27FC236}">
                <a16:creationId xmlns:a16="http://schemas.microsoft.com/office/drawing/2014/main" id="{C9C0B166-CF00-C33D-47AD-B7CD916FB4C2}"/>
              </a:ext>
            </a:extLst>
          </p:cNvPr>
          <p:cNvSpPr>
            <a:spLocks noGrp="1"/>
          </p:cNvSpPr>
          <p:nvPr>
            <p:ph idx="1"/>
          </p:nvPr>
        </p:nvSpPr>
        <p:spPr>
          <a:xfrm>
            <a:off x="838200" y="2550239"/>
            <a:ext cx="10515600" cy="3177696"/>
          </a:xfrm>
        </p:spPr>
        <p:txBody>
          <a:bodyPr>
            <a:normAutofit/>
          </a:bodyPr>
          <a:lstStyle/>
          <a:p>
            <a:r>
              <a:rPr lang="en-US" dirty="0">
                <a:solidFill>
                  <a:srgbClr val="221F20"/>
                </a:solidFill>
                <a:effectLst/>
                <a:latin typeface="Arial" panose="020B0604020202020204" pitchFamily="34" charset="0"/>
                <a:cs typeface="Arial" panose="020B0604020202020204" pitchFamily="34" charset="0"/>
              </a:rPr>
              <a:t>Open-source compression library</a:t>
            </a:r>
          </a:p>
          <a:p>
            <a:r>
              <a:rPr lang="en-US" dirty="0">
                <a:solidFill>
                  <a:srgbClr val="221F20"/>
                </a:solidFill>
              </a:rPr>
              <a:t>Used in many Linux distributions</a:t>
            </a:r>
          </a:p>
          <a:p>
            <a:r>
              <a:rPr lang="en-US" dirty="0">
                <a:solidFill>
                  <a:srgbClr val="221F20"/>
                </a:solidFill>
              </a:rPr>
              <a:t>Started in 2005 with a small group of collaborators</a:t>
            </a:r>
          </a:p>
          <a:p>
            <a:r>
              <a:rPr lang="en-US" dirty="0">
                <a:solidFill>
                  <a:srgbClr val="221F20"/>
                </a:solidFill>
              </a:rPr>
              <a:t>Lasse Collin sole maintainer</a:t>
            </a:r>
          </a:p>
          <a:p>
            <a:endParaRPr lang="en-US" dirty="0">
              <a:solidFill>
                <a:srgbClr val="221F20"/>
              </a:solidFill>
            </a:endParaRPr>
          </a:p>
          <a:p>
            <a:endParaRPr lang="en-US" dirty="0">
              <a:solidFill>
                <a:srgbClr val="221F20"/>
              </a:solidFill>
              <a:effectLst/>
              <a:latin typeface="Arial" panose="020B0604020202020204" pitchFamily="34" charset="0"/>
              <a:cs typeface="Arial" panose="020B0604020202020204" pitchFamily="34" charset="0"/>
            </a:endParaRPr>
          </a:p>
          <a:p>
            <a:endParaRPr lang="en-US" dirty="0">
              <a:solidFill>
                <a:srgbClr val="221F20"/>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F38DBF-D4E8-5DE9-9138-06AC323A989F}"/>
              </a:ext>
            </a:extLst>
          </p:cNvPr>
          <p:cNvPicPr>
            <a:picLocks noChangeAspect="1"/>
          </p:cNvPicPr>
          <p:nvPr/>
        </p:nvPicPr>
        <p:blipFill>
          <a:blip r:embed="rId3"/>
          <a:stretch>
            <a:fillRect/>
          </a:stretch>
        </p:blipFill>
        <p:spPr>
          <a:xfrm>
            <a:off x="10725151" y="5548547"/>
            <a:ext cx="1257298" cy="628649"/>
          </a:xfrm>
          <a:prstGeom prst="rect">
            <a:avLst/>
          </a:prstGeom>
        </p:spPr>
      </p:pic>
    </p:spTree>
    <p:extLst>
      <p:ext uri="{BB962C8B-B14F-4D97-AF65-F5344CB8AC3E}">
        <p14:creationId xmlns:p14="http://schemas.microsoft.com/office/powerpoint/2010/main" val="50850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a:xfrm>
            <a:off x="838200" y="869931"/>
            <a:ext cx="10515600" cy="1325563"/>
          </a:xfrm>
        </p:spPr>
        <p:txBody>
          <a:bodyPr/>
          <a:lstStyle/>
          <a:p>
            <a:r>
              <a:rPr lang="en-US" dirty="0"/>
              <a:t>Open-Source Development Process</a:t>
            </a:r>
          </a:p>
        </p:txBody>
      </p:sp>
      <p:pic>
        <p:nvPicPr>
          <p:cNvPr id="14" name="Picture 13">
            <a:extLst>
              <a:ext uri="{FF2B5EF4-FFF2-40B4-BE49-F238E27FC236}">
                <a16:creationId xmlns:a16="http://schemas.microsoft.com/office/drawing/2014/main" id="{F21B64F9-3B7E-58D4-AC90-AF0DD86D0C4B}"/>
              </a:ext>
            </a:extLst>
          </p:cNvPr>
          <p:cNvPicPr>
            <a:picLocks noChangeAspect="1"/>
          </p:cNvPicPr>
          <p:nvPr/>
        </p:nvPicPr>
        <p:blipFill>
          <a:blip r:embed="rId3"/>
          <a:stretch>
            <a:fillRect/>
          </a:stretch>
        </p:blipFill>
        <p:spPr>
          <a:xfrm>
            <a:off x="2466654" y="2043605"/>
            <a:ext cx="7294033" cy="4102893"/>
          </a:xfrm>
          <a:prstGeom prst="rect">
            <a:avLst/>
          </a:prstGeom>
        </p:spPr>
      </p:pic>
    </p:spTree>
    <p:extLst>
      <p:ext uri="{BB962C8B-B14F-4D97-AF65-F5344CB8AC3E}">
        <p14:creationId xmlns:p14="http://schemas.microsoft.com/office/powerpoint/2010/main" val="349913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Diagram 61">
            <a:extLst>
              <a:ext uri="{FF2B5EF4-FFF2-40B4-BE49-F238E27FC236}">
                <a16:creationId xmlns:a16="http://schemas.microsoft.com/office/drawing/2014/main" id="{EA689617-22C0-E1BF-3F4A-77476633E049}"/>
              </a:ext>
            </a:extLst>
          </p:cNvPr>
          <p:cNvGraphicFramePr/>
          <p:nvPr>
            <p:extLst>
              <p:ext uri="{D42A27DB-BD31-4B8C-83A1-F6EECF244321}">
                <p14:modId xmlns:p14="http://schemas.microsoft.com/office/powerpoint/2010/main" val="2876550276"/>
              </p:ext>
            </p:extLst>
          </p:nvPr>
        </p:nvGraphicFramePr>
        <p:xfrm>
          <a:off x="830409" y="-133188"/>
          <a:ext cx="10515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a:xfrm>
            <a:off x="838200" y="869931"/>
            <a:ext cx="10515600" cy="1325563"/>
          </a:xfrm>
        </p:spPr>
        <p:txBody>
          <a:bodyPr/>
          <a:lstStyle/>
          <a:p>
            <a:r>
              <a:rPr lang="en-US" dirty="0"/>
              <a:t>Timeline </a:t>
            </a:r>
          </a:p>
        </p:txBody>
      </p:sp>
      <p:pic>
        <p:nvPicPr>
          <p:cNvPr id="6" name="Picture 2" descr="GitHub Logos and Usage · GitHub">
            <a:extLst>
              <a:ext uri="{FF2B5EF4-FFF2-40B4-BE49-F238E27FC236}">
                <a16:creationId xmlns:a16="http://schemas.microsoft.com/office/drawing/2014/main" id="{E6E7AF73-64FB-AB55-F937-99F4950F9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8765" y="5686173"/>
            <a:ext cx="663235" cy="62422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21C2440C-91E0-FC3A-1FBD-54CC2639DDFF}"/>
              </a:ext>
            </a:extLst>
          </p:cNvPr>
          <p:cNvSpPr txBox="1"/>
          <p:nvPr/>
        </p:nvSpPr>
        <p:spPr>
          <a:xfrm>
            <a:off x="739438" y="3226035"/>
            <a:ext cx="2518367"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OCTOBER</a:t>
            </a:r>
          </a:p>
          <a:p>
            <a:pPr algn="ctr"/>
            <a:r>
              <a:rPr lang="en-US" dirty="0">
                <a:latin typeface="Arial" panose="020B0604020202020204" pitchFamily="34" charset="0"/>
                <a:cs typeface="Arial" panose="020B0604020202020204" pitchFamily="34" charset="0"/>
              </a:rPr>
              <a:t>Jia Tan (JT) Emerges</a:t>
            </a:r>
          </a:p>
        </p:txBody>
      </p:sp>
      <p:sp>
        <p:nvSpPr>
          <p:cNvPr id="66" name="TextBox 65">
            <a:extLst>
              <a:ext uri="{FF2B5EF4-FFF2-40B4-BE49-F238E27FC236}">
                <a16:creationId xmlns:a16="http://schemas.microsoft.com/office/drawing/2014/main" id="{745E7030-3D0F-1D58-439C-49F9B4BCCC66}"/>
              </a:ext>
            </a:extLst>
          </p:cNvPr>
          <p:cNvSpPr txBox="1"/>
          <p:nvPr/>
        </p:nvSpPr>
        <p:spPr>
          <a:xfrm>
            <a:off x="3230174" y="3222881"/>
            <a:ext cx="277372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Likely Pressure Campaign Begins</a:t>
            </a:r>
          </a:p>
        </p:txBody>
      </p:sp>
      <p:sp>
        <p:nvSpPr>
          <p:cNvPr id="68" name="TextBox 67">
            <a:extLst>
              <a:ext uri="{FF2B5EF4-FFF2-40B4-BE49-F238E27FC236}">
                <a16:creationId xmlns:a16="http://schemas.microsoft.com/office/drawing/2014/main" id="{08D96809-CD71-24BC-6D9A-6D01ACBAD284}"/>
              </a:ext>
            </a:extLst>
          </p:cNvPr>
          <p:cNvSpPr txBox="1"/>
          <p:nvPr/>
        </p:nvSpPr>
        <p:spPr>
          <a:xfrm>
            <a:off x="5850648" y="3223650"/>
            <a:ext cx="251460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JANUARY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JT Becomes Maintainer </a:t>
            </a:r>
          </a:p>
        </p:txBody>
      </p:sp>
      <p:sp>
        <p:nvSpPr>
          <p:cNvPr id="70" name="TextBox 69">
            <a:extLst>
              <a:ext uri="{FF2B5EF4-FFF2-40B4-BE49-F238E27FC236}">
                <a16:creationId xmlns:a16="http://schemas.microsoft.com/office/drawing/2014/main" id="{2C1C7CE2-7821-3FC2-214F-8B87CB90D56E}"/>
              </a:ext>
            </a:extLst>
          </p:cNvPr>
          <p:cNvSpPr txBox="1"/>
          <p:nvPr/>
        </p:nvSpPr>
        <p:spPr>
          <a:xfrm>
            <a:off x="5386490" y="4354989"/>
            <a:ext cx="344292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JUNE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JT Tests Backdoor Infrastructure</a:t>
            </a:r>
          </a:p>
        </p:txBody>
      </p:sp>
      <p:sp>
        <p:nvSpPr>
          <p:cNvPr id="72" name="TextBox 71">
            <a:extLst>
              <a:ext uri="{FF2B5EF4-FFF2-40B4-BE49-F238E27FC236}">
                <a16:creationId xmlns:a16="http://schemas.microsoft.com/office/drawing/2014/main" id="{CBA12C6D-004A-4A14-CD64-823493727593}"/>
              </a:ext>
            </a:extLst>
          </p:cNvPr>
          <p:cNvSpPr txBox="1"/>
          <p:nvPr/>
        </p:nvSpPr>
        <p:spPr>
          <a:xfrm>
            <a:off x="8313754" y="3223123"/>
            <a:ext cx="318454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24 FEBRUARY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JT Commits XZ 5.6.0 (Backdoor)</a:t>
            </a:r>
          </a:p>
        </p:txBody>
      </p:sp>
      <p:sp>
        <p:nvSpPr>
          <p:cNvPr id="74" name="TextBox 73">
            <a:extLst>
              <a:ext uri="{FF2B5EF4-FFF2-40B4-BE49-F238E27FC236}">
                <a16:creationId xmlns:a16="http://schemas.microsoft.com/office/drawing/2014/main" id="{3C763EB7-47B0-F0D1-3424-1F8BCA31ABEF}"/>
              </a:ext>
            </a:extLst>
          </p:cNvPr>
          <p:cNvSpPr txBox="1"/>
          <p:nvPr/>
        </p:nvSpPr>
        <p:spPr>
          <a:xfrm>
            <a:off x="8365254" y="4363247"/>
            <a:ext cx="3122898" cy="923330"/>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09 </a:t>
            </a:r>
            <a:r>
              <a:rPr lang="en-US" b="1" dirty="0">
                <a:latin typeface="Arial" panose="020B0604020202020204" pitchFamily="34" charset="0"/>
                <a:cs typeface="Arial" panose="020B0604020202020204" pitchFamily="34" charset="0"/>
              </a:rPr>
              <a:t>MARCH</a:t>
            </a:r>
          </a:p>
          <a:p>
            <a:pPr algn="ctr"/>
            <a:r>
              <a:rPr lang="en-US" sz="1800" dirty="0">
                <a:latin typeface="Arial" panose="020B0604020202020204" pitchFamily="34" charset="0"/>
                <a:cs typeface="Arial" panose="020B0604020202020204" pitchFamily="34" charset="0"/>
              </a:rPr>
              <a:t>JT Commits XZ 5.6.1 (Backdoor)</a:t>
            </a:r>
          </a:p>
        </p:txBody>
      </p:sp>
      <p:sp>
        <p:nvSpPr>
          <p:cNvPr id="78" name="TextBox 77">
            <a:extLst>
              <a:ext uri="{FF2B5EF4-FFF2-40B4-BE49-F238E27FC236}">
                <a16:creationId xmlns:a16="http://schemas.microsoft.com/office/drawing/2014/main" id="{6870D164-8619-ED8D-8E84-29FBADD92915}"/>
              </a:ext>
            </a:extLst>
          </p:cNvPr>
          <p:cNvSpPr txBox="1"/>
          <p:nvPr/>
        </p:nvSpPr>
        <p:spPr>
          <a:xfrm>
            <a:off x="8540826" y="5453246"/>
            <a:ext cx="2730402" cy="923330"/>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29 MARCH</a:t>
            </a:r>
          </a:p>
          <a:p>
            <a:pPr algn="ctr"/>
            <a:r>
              <a:rPr lang="en-US" sz="1800" dirty="0">
                <a:latin typeface="Arial" panose="020B0604020202020204" pitchFamily="34" charset="0"/>
                <a:cs typeface="Arial" panose="020B0604020202020204" pitchFamily="34" charset="0"/>
              </a:rPr>
              <a:t>Andres Freund Discovery and Alert</a:t>
            </a:r>
          </a:p>
        </p:txBody>
      </p:sp>
    </p:spTree>
    <p:extLst>
      <p:ext uri="{BB962C8B-B14F-4D97-AF65-F5344CB8AC3E}">
        <p14:creationId xmlns:p14="http://schemas.microsoft.com/office/powerpoint/2010/main" val="86265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AD9-E275-381B-1B80-A8C7E49F8EEC}"/>
              </a:ext>
            </a:extLst>
          </p:cNvPr>
          <p:cNvSpPr>
            <a:spLocks noGrp="1"/>
          </p:cNvSpPr>
          <p:nvPr>
            <p:ph type="title"/>
          </p:nvPr>
        </p:nvSpPr>
        <p:spPr>
          <a:xfrm>
            <a:off x="838200" y="994042"/>
            <a:ext cx="10515600" cy="1325563"/>
          </a:xfrm>
        </p:spPr>
        <p:txBody>
          <a:bodyPr/>
          <a:lstStyle/>
          <a:p>
            <a:r>
              <a:rPr lang="en-US" dirty="0"/>
              <a:t>Backdoor – Indicators</a:t>
            </a:r>
          </a:p>
        </p:txBody>
      </p:sp>
      <p:sp>
        <p:nvSpPr>
          <p:cNvPr id="5" name="Content Placeholder 2">
            <a:extLst>
              <a:ext uri="{FF2B5EF4-FFF2-40B4-BE49-F238E27FC236}">
                <a16:creationId xmlns:a16="http://schemas.microsoft.com/office/drawing/2014/main" id="{2D2D2B35-DDA8-0731-C7DB-2FD59BD4FF57}"/>
              </a:ext>
            </a:extLst>
          </p:cNvPr>
          <p:cNvSpPr>
            <a:spLocks noGrp="1"/>
          </p:cNvSpPr>
          <p:nvPr>
            <p:ph idx="1"/>
          </p:nvPr>
        </p:nvSpPr>
        <p:spPr>
          <a:xfrm>
            <a:off x="838200" y="2153633"/>
            <a:ext cx="10515600" cy="3177696"/>
          </a:xfrm>
        </p:spPr>
        <p:txBody>
          <a:bodyPr>
            <a:normAutofit/>
          </a:bodyPr>
          <a:lstStyle/>
          <a:p>
            <a:r>
              <a:rPr lang="en-US" dirty="0" err="1">
                <a:solidFill>
                  <a:srgbClr val="221F20"/>
                </a:solidFill>
                <a:effectLst/>
                <a:latin typeface="Arial" panose="020B0604020202020204" pitchFamily="34" charset="0"/>
                <a:cs typeface="Arial" panose="020B0604020202020204" pitchFamily="34" charset="0"/>
              </a:rPr>
              <a:t>Liblzma</a:t>
            </a:r>
            <a:r>
              <a:rPr lang="en-US" dirty="0">
                <a:solidFill>
                  <a:srgbClr val="221F20"/>
                </a:solidFill>
                <a:effectLst/>
                <a:latin typeface="Arial" panose="020B0604020202020204" pitchFamily="34" charset="0"/>
                <a:cs typeface="Arial" panose="020B0604020202020204" pitchFamily="34" charset="0"/>
              </a:rPr>
              <a:t> anomalies observed on Debian </a:t>
            </a:r>
            <a:r>
              <a:rPr lang="en-US" dirty="0" err="1">
                <a:solidFill>
                  <a:srgbClr val="221F20"/>
                </a:solidFill>
                <a:effectLst/>
                <a:latin typeface="Arial" panose="020B0604020202020204" pitchFamily="34" charset="0"/>
                <a:cs typeface="Arial" panose="020B0604020202020204" pitchFamily="34" charset="0"/>
              </a:rPr>
              <a:t>sid</a:t>
            </a:r>
            <a:r>
              <a:rPr lang="en-US" dirty="0">
                <a:solidFill>
                  <a:srgbClr val="221F20"/>
                </a:solidFill>
                <a:effectLst/>
                <a:latin typeface="Arial" panose="020B0604020202020204" pitchFamily="34" charset="0"/>
                <a:cs typeface="Arial" panose="020B0604020202020204" pitchFamily="34" charset="0"/>
              </a:rPr>
              <a:t> installations</a:t>
            </a:r>
          </a:p>
          <a:p>
            <a:pPr lvl="1"/>
            <a:r>
              <a:rPr lang="en-US" dirty="0">
                <a:solidFill>
                  <a:srgbClr val="221F20"/>
                </a:solidFill>
                <a:effectLst/>
                <a:latin typeface="Arial" panose="020B0604020202020204" pitchFamily="34" charset="0"/>
                <a:cs typeface="Arial" panose="020B0604020202020204" pitchFamily="34" charset="0"/>
              </a:rPr>
              <a:t>SSH logins </a:t>
            </a:r>
            <a:r>
              <a:rPr lang="en-US" dirty="0">
                <a:solidFill>
                  <a:srgbClr val="221F20"/>
                </a:solidFill>
              </a:rPr>
              <a:t>slower; </a:t>
            </a:r>
            <a:r>
              <a:rPr lang="en-US" dirty="0">
                <a:solidFill>
                  <a:srgbClr val="221F20"/>
                </a:solidFill>
                <a:effectLst/>
                <a:latin typeface="Arial" panose="020B0604020202020204" pitchFamily="34" charset="0"/>
                <a:cs typeface="Arial" panose="020B0604020202020204" pitchFamily="34" charset="0"/>
              </a:rPr>
              <a:t>utilizing unusual CPU</a:t>
            </a:r>
          </a:p>
          <a:p>
            <a:pPr lvl="1"/>
            <a:r>
              <a:rPr lang="en-US" dirty="0" err="1">
                <a:solidFill>
                  <a:srgbClr val="221F20"/>
                </a:solidFill>
              </a:rPr>
              <a:t>Valgrind</a:t>
            </a:r>
            <a:r>
              <a:rPr lang="en-US" dirty="0">
                <a:solidFill>
                  <a:srgbClr val="221F20"/>
                </a:solidFill>
              </a:rPr>
              <a:t> errors</a:t>
            </a:r>
          </a:p>
        </p:txBody>
      </p:sp>
      <p:pic>
        <p:nvPicPr>
          <p:cNvPr id="4" name="Picture 3">
            <a:extLst>
              <a:ext uri="{FF2B5EF4-FFF2-40B4-BE49-F238E27FC236}">
                <a16:creationId xmlns:a16="http://schemas.microsoft.com/office/drawing/2014/main" id="{BD4FC668-7A2D-BA93-3005-66C52531FA94}"/>
              </a:ext>
            </a:extLst>
          </p:cNvPr>
          <p:cNvPicPr>
            <a:picLocks noChangeAspect="1"/>
          </p:cNvPicPr>
          <p:nvPr/>
        </p:nvPicPr>
        <p:blipFill>
          <a:blip r:embed="rId3"/>
          <a:stretch>
            <a:fillRect/>
          </a:stretch>
        </p:blipFill>
        <p:spPr>
          <a:xfrm>
            <a:off x="10153518" y="5727935"/>
            <a:ext cx="1886213" cy="543001"/>
          </a:xfrm>
          <a:prstGeom prst="rect">
            <a:avLst/>
          </a:prstGeom>
        </p:spPr>
      </p:pic>
      <p:sp>
        <p:nvSpPr>
          <p:cNvPr id="9" name="TextBox 8">
            <a:extLst>
              <a:ext uri="{FF2B5EF4-FFF2-40B4-BE49-F238E27FC236}">
                <a16:creationId xmlns:a16="http://schemas.microsoft.com/office/drawing/2014/main" id="{D21A6901-A4CB-7BD2-6E19-1AA5AC4DC0D9}"/>
              </a:ext>
            </a:extLst>
          </p:cNvPr>
          <p:cNvSpPr txBox="1"/>
          <p:nvPr/>
        </p:nvSpPr>
        <p:spPr>
          <a:xfrm>
            <a:off x="838200" y="3834590"/>
            <a:ext cx="6097836"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before:</a:t>
            </a:r>
          </a:p>
          <a:p>
            <a:r>
              <a:rPr lang="en-US" dirty="0" err="1">
                <a:latin typeface="Arial" panose="020B0604020202020204" pitchFamily="34" charset="0"/>
                <a:cs typeface="Arial" panose="020B0604020202020204" pitchFamily="34" charset="0"/>
              </a:rPr>
              <a:t>nonexistant</a:t>
            </a:r>
            <a:r>
              <a:rPr lang="en-US" dirty="0">
                <a:latin typeface="Arial" panose="020B0604020202020204" pitchFamily="34" charset="0"/>
                <a:cs typeface="Arial" panose="020B0604020202020204" pitchFamily="34" charset="0"/>
              </a:rPr>
              <a:t>@...alhost: Permission denied (</a:t>
            </a:r>
            <a:r>
              <a:rPr lang="en-US" dirty="0" err="1">
                <a:latin typeface="Arial" panose="020B0604020202020204" pitchFamily="34" charset="0"/>
                <a:cs typeface="Arial" panose="020B0604020202020204" pitchFamily="34" charset="0"/>
              </a:rPr>
              <a:t>publickey</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real	0m0.299s</a:t>
            </a:r>
          </a:p>
          <a:p>
            <a:r>
              <a:rPr lang="en-US" dirty="0">
                <a:latin typeface="Arial" panose="020B0604020202020204" pitchFamily="34" charset="0"/>
                <a:cs typeface="Arial" panose="020B0604020202020204" pitchFamily="34" charset="0"/>
              </a:rPr>
              <a:t>user	0m0.202s</a:t>
            </a:r>
          </a:p>
          <a:p>
            <a:r>
              <a:rPr lang="en-US" dirty="0">
                <a:latin typeface="Arial" panose="020B0604020202020204" pitchFamily="34" charset="0"/>
                <a:cs typeface="Arial" panose="020B0604020202020204" pitchFamily="34" charset="0"/>
              </a:rPr>
              <a:t>sys	0m0.006s</a:t>
            </a:r>
          </a:p>
        </p:txBody>
      </p:sp>
      <p:sp>
        <p:nvSpPr>
          <p:cNvPr id="11" name="TextBox 10">
            <a:extLst>
              <a:ext uri="{FF2B5EF4-FFF2-40B4-BE49-F238E27FC236}">
                <a16:creationId xmlns:a16="http://schemas.microsoft.com/office/drawing/2014/main" id="{D028276E-ED6B-FF99-C6FE-9AF613650453}"/>
              </a:ext>
            </a:extLst>
          </p:cNvPr>
          <p:cNvSpPr txBox="1"/>
          <p:nvPr/>
        </p:nvSpPr>
        <p:spPr>
          <a:xfrm>
            <a:off x="6385195" y="3840885"/>
            <a:ext cx="6097836"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after:</a:t>
            </a:r>
          </a:p>
          <a:p>
            <a:r>
              <a:rPr lang="en-US" dirty="0" err="1">
                <a:latin typeface="Arial" panose="020B0604020202020204" pitchFamily="34" charset="0"/>
                <a:cs typeface="Arial" panose="020B0604020202020204" pitchFamily="34" charset="0"/>
              </a:rPr>
              <a:t>nonexistant</a:t>
            </a:r>
            <a:r>
              <a:rPr lang="en-US" dirty="0">
                <a:latin typeface="Arial" panose="020B0604020202020204" pitchFamily="34" charset="0"/>
                <a:cs typeface="Arial" panose="020B0604020202020204" pitchFamily="34" charset="0"/>
              </a:rPr>
              <a:t>@...alhost: Permission denied (</a:t>
            </a:r>
            <a:r>
              <a:rPr lang="en-US" dirty="0" err="1">
                <a:latin typeface="Arial" panose="020B0604020202020204" pitchFamily="34" charset="0"/>
                <a:cs typeface="Arial" panose="020B0604020202020204" pitchFamily="34" charset="0"/>
              </a:rPr>
              <a:t>publickey</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real	0m0.807s</a:t>
            </a:r>
          </a:p>
          <a:p>
            <a:r>
              <a:rPr lang="en-US" dirty="0">
                <a:latin typeface="Arial" panose="020B0604020202020204" pitchFamily="34" charset="0"/>
                <a:cs typeface="Arial" panose="020B0604020202020204" pitchFamily="34" charset="0"/>
              </a:rPr>
              <a:t>user	0m0.202s</a:t>
            </a:r>
          </a:p>
          <a:p>
            <a:r>
              <a:rPr lang="en-US" dirty="0">
                <a:latin typeface="Arial" panose="020B0604020202020204" pitchFamily="34" charset="0"/>
                <a:cs typeface="Arial" panose="020B0604020202020204" pitchFamily="34" charset="0"/>
              </a:rPr>
              <a:t>sys	0m0.006s</a:t>
            </a:r>
          </a:p>
        </p:txBody>
      </p:sp>
    </p:spTree>
    <p:extLst>
      <p:ext uri="{BB962C8B-B14F-4D97-AF65-F5344CB8AC3E}">
        <p14:creationId xmlns:p14="http://schemas.microsoft.com/office/powerpoint/2010/main" val="3624052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E22C1CA19D34EAE5898A4345FF27E" ma:contentTypeVersion="16" ma:contentTypeDescription="Create a new document." ma:contentTypeScope="" ma:versionID="ba6f8b0c323ec03defea1d361169de71">
  <xsd:schema xmlns:xsd="http://www.w3.org/2001/XMLSchema" xmlns:xs="http://www.w3.org/2001/XMLSchema" xmlns:p="http://schemas.microsoft.com/office/2006/metadata/properties" xmlns:ns2="827c2eed-b00b-48e3-ade2-db739e251768" xmlns:ns3="7daf9e00-7c71-4b07-a94b-c4c4e60ea02e" xmlns:ns4="4494cc7c-873d-4c80-9650-25ed479db56e" targetNamespace="http://schemas.microsoft.com/office/2006/metadata/properties" ma:root="true" ma:fieldsID="b50c5eec610bf10cec12dcdfc92bfc0c" ns2:_="" ns3:_="" ns4:_="">
    <xsd:import namespace="827c2eed-b00b-48e3-ade2-db739e251768"/>
    <xsd:import namespace="7daf9e00-7c71-4b07-a94b-c4c4e60ea02e"/>
    <xsd:import namespace="4494cc7c-873d-4c80-9650-25ed479db5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2eed-b00b-48e3-ade2-db739e251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c0b7209-8b30-4d9f-9476-6b035fe2b63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af9e00-7c71-4b07-a94b-c4c4e60ea02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94cc7c-873d-4c80-9650-25ed479db56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c113cc-20d9-45c3-9265-b7f5b13e6f8e}" ma:internalName="TaxCatchAll" ma:showField="CatchAllData" ma:web="7daf9e00-7c71-4b07-a94b-c4c4e60ea0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c2eed-b00b-48e3-ade2-db739e251768">
      <Terms xmlns="http://schemas.microsoft.com/office/infopath/2007/PartnerControls"/>
    </lcf76f155ced4ddcb4097134ff3c332f>
    <TaxCatchAll xmlns="4494cc7c-873d-4c80-9650-25ed479db56e" xsi:nil="true"/>
  </documentManagement>
</p:properties>
</file>

<file path=customXml/itemProps1.xml><?xml version="1.0" encoding="utf-8"?>
<ds:datastoreItem xmlns:ds="http://schemas.openxmlformats.org/officeDocument/2006/customXml" ds:itemID="{24BD5A43-66E4-4064-BB36-E44815865886}"/>
</file>

<file path=customXml/itemProps2.xml><?xml version="1.0" encoding="utf-8"?>
<ds:datastoreItem xmlns:ds="http://schemas.openxmlformats.org/officeDocument/2006/customXml" ds:itemID="{CB24E5AC-45FD-48DC-95CB-1575C2AC1A92}"/>
</file>

<file path=customXml/itemProps3.xml><?xml version="1.0" encoding="utf-8"?>
<ds:datastoreItem xmlns:ds="http://schemas.openxmlformats.org/officeDocument/2006/customXml" ds:itemID="{2FBA6E9C-01B6-4AD2-8A40-3BD0ABDE8926}"/>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1641</TotalTime>
  <Words>6734</Words>
  <Application>Microsoft Office PowerPoint</Application>
  <PresentationFormat>Widescreen</PresentationFormat>
  <Paragraphs>488</Paragraphs>
  <Slides>22</Slides>
  <Notes>20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Arial</vt:lpstr>
      <vt:lpstr>Arial</vt:lpstr>
      <vt:lpstr>Calibri</vt:lpstr>
      <vt:lpstr>Calibri Light</vt:lpstr>
      <vt:lpstr>Cambria Math</vt:lpstr>
      <vt:lpstr>Google Sans</vt:lpstr>
      <vt:lpstr>Inter</vt:lpstr>
      <vt:lpstr>Lora</vt:lpstr>
      <vt:lpstr>Lyon</vt:lpstr>
      <vt:lpstr>NPRSerif</vt:lpstr>
      <vt:lpstr>Red Hat Text</vt:lpstr>
      <vt:lpstr>RedHatDisplay</vt:lpstr>
      <vt:lpstr>Retina</vt:lpstr>
      <vt:lpstr>Roboto</vt:lpstr>
      <vt:lpstr>var(--tr-font-medium)</vt:lpstr>
      <vt:lpstr>Verdana</vt:lpstr>
      <vt:lpstr>Office Theme</vt:lpstr>
      <vt:lpstr>Supply Chain Attacks: The XZ Utils SSH Backdoor Vulnerability</vt:lpstr>
      <vt:lpstr>Disclaimer</vt:lpstr>
      <vt:lpstr>Vulnerability Significance</vt:lpstr>
      <vt:lpstr>Agenda</vt:lpstr>
      <vt:lpstr>Supply Chain Attacks Overview </vt:lpstr>
      <vt:lpstr>XZ Utils</vt:lpstr>
      <vt:lpstr>Open-Source Development Process</vt:lpstr>
      <vt:lpstr>Timeline </vt:lpstr>
      <vt:lpstr>Backdoor – Indicators</vt:lpstr>
      <vt:lpstr>Backdoor – Significance</vt:lpstr>
      <vt:lpstr>PowerPoint Presentation</vt:lpstr>
      <vt:lpstr>Social Engineering</vt:lpstr>
      <vt:lpstr>Social Engineering</vt:lpstr>
      <vt:lpstr>Social Engineering Cont.</vt:lpstr>
      <vt:lpstr>Social Engineering Cont.</vt:lpstr>
      <vt:lpstr>Social Engineering Cont.</vt:lpstr>
      <vt:lpstr>Mitigations</vt:lpstr>
      <vt:lpstr>Potential Threat Actor Capabilities</vt:lpstr>
      <vt:lpstr>Jia Tan’s GitHub Activity</vt:lpstr>
      <vt:lpstr>Potential Threat Actor Intent</vt:lpstr>
      <vt:lpstr>Closing Remarks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Mcquade, Sean M CPT USARMY RCC-P (USA)</dc:creator>
  <cp:lastModifiedBy>Mcquade, Sean M CPT USARMY RCC-P (USA)</cp:lastModifiedBy>
  <cp:revision>104</cp:revision>
  <dcterms:created xsi:type="dcterms:W3CDTF">2024-02-20T19:20:51Z</dcterms:created>
  <dcterms:modified xsi:type="dcterms:W3CDTF">2024-06-10T08:02:39Z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0x010100CB4E22C1CA19D34EAE5898A4345FF27E</vt:lpwstr>
  </property>
</Properties>
</file>