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43"/>
  </p:notesMasterIdLst>
  <p:sldIdLst>
    <p:sldId id="2142534309" r:id="rId5"/>
    <p:sldId id="269" r:id="rId6"/>
    <p:sldId id="3953" r:id="rId7"/>
    <p:sldId id="3883" r:id="rId8"/>
    <p:sldId id="2142534367" r:id="rId9"/>
    <p:sldId id="2142534368" r:id="rId10"/>
    <p:sldId id="2142534315" r:id="rId11"/>
    <p:sldId id="2142534369" r:id="rId12"/>
    <p:sldId id="2142534370" r:id="rId13"/>
    <p:sldId id="2142534371" r:id="rId14"/>
    <p:sldId id="2142534316" r:id="rId15"/>
    <p:sldId id="2142534372" r:id="rId16"/>
    <p:sldId id="2142534317" r:id="rId17"/>
    <p:sldId id="2142534373" r:id="rId18"/>
    <p:sldId id="2142534374" r:id="rId19"/>
    <p:sldId id="278" r:id="rId20"/>
    <p:sldId id="273" r:id="rId21"/>
    <p:sldId id="3964" r:id="rId22"/>
    <p:sldId id="3971" r:id="rId23"/>
    <p:sldId id="3966" r:id="rId24"/>
    <p:sldId id="3973" r:id="rId25"/>
    <p:sldId id="3972" r:id="rId26"/>
    <p:sldId id="3876" r:id="rId27"/>
    <p:sldId id="2142534375" r:id="rId28"/>
    <p:sldId id="2142534318" r:id="rId29"/>
    <p:sldId id="258" r:id="rId30"/>
    <p:sldId id="2142534336" r:id="rId31"/>
    <p:sldId id="2142534377" r:id="rId32"/>
    <p:sldId id="3693" r:id="rId33"/>
    <p:sldId id="2142534378" r:id="rId34"/>
    <p:sldId id="3694" r:id="rId35"/>
    <p:sldId id="3695" r:id="rId36"/>
    <p:sldId id="3696" r:id="rId37"/>
    <p:sldId id="2142534376" r:id="rId38"/>
    <p:sldId id="4213" r:id="rId39"/>
    <p:sldId id="4214" r:id="rId40"/>
    <p:sldId id="2142534313" r:id="rId41"/>
    <p:sldId id="282" r:id="rId42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1E5A779-F2A2-2EA7-15A6-F277E19CFC89}" name="Michael Covert" initials="MC" userId="S::mcovert@readyzonehq.com::f4341266-7425-4a4f-993f-4e52c082e126" providerId="AD"/>
  <p188:author id="{E913BC9A-F17A-EB70-96FA-64DF6ABDF441}" name="Jon Shear" initials="JS" userId="S::jshear@readyzonehq.com::cb360fc5-5cf0-4cd5-ae7e-23e3c5341c89" providerId="AD"/>
  <p188:author id="{BFF8EFAB-8801-1A19-82A6-BBD48B272E0C}" name="Micaela Uriegas" initials="MU" userId="S::muriegas@readyzonehq.com::a08b801f-1f70-4727-bccd-82900e0f0bd4" providerId="AD"/>
  <p188:author id="{E5969FCC-A6F4-C158-DD4B-B8495D7C620A}" name="Jon Shear" initials="JS" userId="S::jshear@readyzonehq.onmicrosoft.com::cb360fc5-5cf0-4cd5-ae7e-23e3c5341c89" providerId="AD"/>
  <p188:author id="{7AD12CE5-90D5-5E74-9064-5558B1A84DF2}" name="Gillian Terlecky" initials="GT" userId="S::gterlecky@readyzonehq.com::fea9eaf4-a723-488d-9b7d-b1271e3597b6" providerId="AD"/>
  <p188:author id="{09B97AEB-16D5-F0AA-A766-B8A7EF73BD35}" name="Ken Fisher" initials="KF" userId="S::kfisher@readyzonehq.com::d7cd5e04-4c55-4c71-95c1-3204e4c68b72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A7A1"/>
    <a:srgbClr val="E8E9EA"/>
    <a:srgbClr val="32AB86"/>
    <a:srgbClr val="60C0AE"/>
    <a:srgbClr val="26638C"/>
    <a:srgbClr val="F5F6F1"/>
    <a:srgbClr val="1F497D"/>
    <a:srgbClr val="5B9385"/>
    <a:srgbClr val="25292B"/>
    <a:srgbClr val="001F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D41BE6E-B81A-4F0A-B643-8BDE97FEC98B}" v="11" dt="2024-06-19T23:33:32.834"/>
    <p1510:client id="{5BDBC659-BC92-4179-BD02-8034597D4A9A}" v="2" dt="2024-06-19T00:48:27.785"/>
  </p1510:revLst>
</p1510:revInfo>
</file>

<file path=ppt/tableStyles.xml><?xml version="1.0" encoding="utf-8"?>
<a:tblStyleLst xmlns:a="http://schemas.openxmlformats.org/drawingml/2006/main" def="{5C22544A-7EE6-4342-B048-85BDC9FD1C3A}"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23" autoAdjust="0"/>
  </p:normalViewPr>
  <p:slideViewPr>
    <p:cSldViewPr snapToGrid="0">
      <p:cViewPr varScale="1">
        <p:scale>
          <a:sx n="105" d="100"/>
          <a:sy n="105" d="100"/>
        </p:scale>
        <p:origin x="798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tableStyles" Target="tableStyles.xml"/><Relationship Id="rId50" Type="http://schemas.microsoft.com/office/2018/10/relationships/authors" Target="author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notesMaster" Target="notesMasters/notesMaster1.xml"/><Relationship Id="rId48" Type="http://schemas.microsoft.com/office/2016/11/relationships/changesInfo" Target="changesInfos/changesInfo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theme" Target="theme/theme1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llins, Jimmie L" userId="00623318-fa2c-40b7-8178-c8e19a4eff46" providerId="ADAL" clId="{B10BC885-BDC9-4B04-A9B2-E1E9057E8C5A}"/>
    <pc:docChg chg="custSel modSld">
      <pc:chgData name="Collins, Jimmie L" userId="00623318-fa2c-40b7-8178-c8e19a4eff46" providerId="ADAL" clId="{B10BC885-BDC9-4B04-A9B2-E1E9057E8C5A}" dt="2024-06-13T02:25:42.565" v="687" actId="13926"/>
      <pc:docMkLst>
        <pc:docMk/>
      </pc:docMkLst>
      <pc:sldChg chg="modSp mod">
        <pc:chgData name="Collins, Jimmie L" userId="00623318-fa2c-40b7-8178-c8e19a4eff46" providerId="ADAL" clId="{B10BC885-BDC9-4B04-A9B2-E1E9057E8C5A}" dt="2024-06-13T02:25:42.565" v="687" actId="13926"/>
        <pc:sldMkLst>
          <pc:docMk/>
          <pc:sldMk cId="2582671816" sldId="3953"/>
        </pc:sldMkLst>
        <pc:spChg chg="mod">
          <ac:chgData name="Collins, Jimmie L" userId="00623318-fa2c-40b7-8178-c8e19a4eff46" providerId="ADAL" clId="{B10BC885-BDC9-4B04-A9B2-E1E9057E8C5A}" dt="2024-06-13T02:25:42.565" v="687" actId="13926"/>
          <ac:spMkLst>
            <pc:docMk/>
            <pc:sldMk cId="2582671816" sldId="3953"/>
            <ac:spMk id="2" creationId="{3BB2B32A-F807-0417-AC15-6DDDF53B31F2}"/>
          </ac:spMkLst>
        </pc:spChg>
      </pc:sldChg>
      <pc:sldChg chg="modSp mod">
        <pc:chgData name="Collins, Jimmie L" userId="00623318-fa2c-40b7-8178-c8e19a4eff46" providerId="ADAL" clId="{B10BC885-BDC9-4B04-A9B2-E1E9057E8C5A}" dt="2024-06-12T20:57:58.725" v="6" actId="6549"/>
        <pc:sldMkLst>
          <pc:docMk/>
          <pc:sldMk cId="3470339322" sldId="2142534309"/>
        </pc:sldMkLst>
        <pc:spChg chg="mod">
          <ac:chgData name="Collins, Jimmie L" userId="00623318-fa2c-40b7-8178-c8e19a4eff46" providerId="ADAL" clId="{B10BC885-BDC9-4B04-A9B2-E1E9057E8C5A}" dt="2024-06-12T20:57:58.725" v="6" actId="6549"/>
          <ac:spMkLst>
            <pc:docMk/>
            <pc:sldMk cId="3470339322" sldId="2142534309"/>
            <ac:spMk id="9" creationId="{BA3DC23B-4D0A-9749-A05B-35A16027E9CA}"/>
          </ac:spMkLst>
        </pc:spChg>
      </pc:sldChg>
    </pc:docChg>
  </pc:docChgLst>
  <pc:docChgLst>
    <pc:chgData name="Collins, Jimmie L" userId="00623318-fa2c-40b7-8178-c8e19a4eff46" providerId="ADAL" clId="{5BDBC659-BC92-4179-BD02-8034597D4A9A}"/>
    <pc:docChg chg="undo custSel addSld delSld modSld sldOrd">
      <pc:chgData name="Collins, Jimmie L" userId="00623318-fa2c-40b7-8178-c8e19a4eff46" providerId="ADAL" clId="{5BDBC659-BC92-4179-BD02-8034597D4A9A}" dt="2024-06-19T00:48:39.157" v="664" actId="1037"/>
      <pc:docMkLst>
        <pc:docMk/>
      </pc:docMkLst>
      <pc:sldChg chg="del">
        <pc:chgData name="Collins, Jimmie L" userId="00623318-fa2c-40b7-8178-c8e19a4eff46" providerId="ADAL" clId="{5BDBC659-BC92-4179-BD02-8034597D4A9A}" dt="2024-06-18T21:08:26.260" v="122" actId="47"/>
        <pc:sldMkLst>
          <pc:docMk/>
          <pc:sldMk cId="0" sldId="256"/>
        </pc:sldMkLst>
      </pc:sldChg>
      <pc:sldChg chg="del">
        <pc:chgData name="Collins, Jimmie L" userId="00623318-fa2c-40b7-8178-c8e19a4eff46" providerId="ADAL" clId="{5BDBC659-BC92-4179-BD02-8034597D4A9A}" dt="2024-06-18T21:08:26.260" v="122" actId="47"/>
        <pc:sldMkLst>
          <pc:docMk/>
          <pc:sldMk cId="2353653589" sldId="257"/>
        </pc:sldMkLst>
      </pc:sldChg>
      <pc:sldChg chg="modSp mod modNotesTx">
        <pc:chgData name="Collins, Jimmie L" userId="00623318-fa2c-40b7-8178-c8e19a4eff46" providerId="ADAL" clId="{5BDBC659-BC92-4179-BD02-8034597D4A9A}" dt="2024-06-18T21:27:36.181" v="609" actId="6549"/>
        <pc:sldMkLst>
          <pc:docMk/>
          <pc:sldMk cId="3697836920" sldId="258"/>
        </pc:sldMkLst>
        <pc:spChg chg="mod">
          <ac:chgData name="Collins, Jimmie L" userId="00623318-fa2c-40b7-8178-c8e19a4eff46" providerId="ADAL" clId="{5BDBC659-BC92-4179-BD02-8034597D4A9A}" dt="2024-06-18T21:27:36.181" v="609" actId="6549"/>
          <ac:spMkLst>
            <pc:docMk/>
            <pc:sldMk cId="3697836920" sldId="258"/>
            <ac:spMk id="2" creationId="{C6EFCE95-B0AB-BADE-8BA1-E78419C7CE7D}"/>
          </ac:spMkLst>
        </pc:spChg>
      </pc:sldChg>
      <pc:sldChg chg="del">
        <pc:chgData name="Collins, Jimmie L" userId="00623318-fa2c-40b7-8178-c8e19a4eff46" providerId="ADAL" clId="{5BDBC659-BC92-4179-BD02-8034597D4A9A}" dt="2024-06-18T21:08:26.260" v="122" actId="47"/>
        <pc:sldMkLst>
          <pc:docMk/>
          <pc:sldMk cId="0" sldId="259"/>
        </pc:sldMkLst>
      </pc:sldChg>
      <pc:sldChg chg="del">
        <pc:chgData name="Collins, Jimmie L" userId="00623318-fa2c-40b7-8178-c8e19a4eff46" providerId="ADAL" clId="{5BDBC659-BC92-4179-BD02-8034597D4A9A}" dt="2024-06-18T21:08:26.260" v="122" actId="47"/>
        <pc:sldMkLst>
          <pc:docMk/>
          <pc:sldMk cId="0" sldId="260"/>
        </pc:sldMkLst>
      </pc:sldChg>
      <pc:sldChg chg="del">
        <pc:chgData name="Collins, Jimmie L" userId="00623318-fa2c-40b7-8178-c8e19a4eff46" providerId="ADAL" clId="{5BDBC659-BC92-4179-BD02-8034597D4A9A}" dt="2024-06-18T21:08:26.260" v="122" actId="47"/>
        <pc:sldMkLst>
          <pc:docMk/>
          <pc:sldMk cId="0" sldId="262"/>
        </pc:sldMkLst>
      </pc:sldChg>
      <pc:sldChg chg="del">
        <pc:chgData name="Collins, Jimmie L" userId="00623318-fa2c-40b7-8178-c8e19a4eff46" providerId="ADAL" clId="{5BDBC659-BC92-4179-BD02-8034597D4A9A}" dt="2024-06-18T21:08:26.260" v="122" actId="47"/>
        <pc:sldMkLst>
          <pc:docMk/>
          <pc:sldMk cId="0" sldId="266"/>
        </pc:sldMkLst>
      </pc:sldChg>
      <pc:sldChg chg="del">
        <pc:chgData name="Collins, Jimmie L" userId="00623318-fa2c-40b7-8178-c8e19a4eff46" providerId="ADAL" clId="{5BDBC659-BC92-4179-BD02-8034597D4A9A}" dt="2024-06-18T21:08:26.260" v="122" actId="47"/>
        <pc:sldMkLst>
          <pc:docMk/>
          <pc:sldMk cId="0" sldId="268"/>
        </pc:sldMkLst>
      </pc:sldChg>
      <pc:sldChg chg="modSp mod">
        <pc:chgData name="Collins, Jimmie L" userId="00623318-fa2c-40b7-8178-c8e19a4eff46" providerId="ADAL" clId="{5BDBC659-BC92-4179-BD02-8034597D4A9A}" dt="2024-06-19T00:48:39.157" v="664" actId="1037"/>
        <pc:sldMkLst>
          <pc:docMk/>
          <pc:sldMk cId="634152047" sldId="269"/>
        </pc:sldMkLst>
        <pc:spChg chg="mod">
          <ac:chgData name="Collins, Jimmie L" userId="00623318-fa2c-40b7-8178-c8e19a4eff46" providerId="ADAL" clId="{5BDBC659-BC92-4179-BD02-8034597D4A9A}" dt="2024-06-19T00:48:27.754" v="648" actId="20577"/>
          <ac:spMkLst>
            <pc:docMk/>
            <pc:sldMk cId="634152047" sldId="269"/>
            <ac:spMk id="7" creationId="{3A605895-5F62-B1EB-F17F-894C403D95D1}"/>
          </ac:spMkLst>
        </pc:spChg>
        <pc:spChg chg="mod">
          <ac:chgData name="Collins, Jimmie L" userId="00623318-fa2c-40b7-8178-c8e19a4eff46" providerId="ADAL" clId="{5BDBC659-BC92-4179-BD02-8034597D4A9A}" dt="2024-06-19T00:48:39.157" v="664" actId="1037"/>
          <ac:spMkLst>
            <pc:docMk/>
            <pc:sldMk cId="634152047" sldId="269"/>
            <ac:spMk id="9" creationId="{BA3DC23B-4D0A-9749-A05B-35A16027E9CA}"/>
          </ac:spMkLst>
        </pc:spChg>
        <pc:spChg chg="mod">
          <ac:chgData name="Collins, Jimmie L" userId="00623318-fa2c-40b7-8178-c8e19a4eff46" providerId="ADAL" clId="{5BDBC659-BC92-4179-BD02-8034597D4A9A}" dt="2024-06-19T00:48:13.050" v="644" actId="1038"/>
          <ac:spMkLst>
            <pc:docMk/>
            <pc:sldMk cId="634152047" sldId="269"/>
            <ac:spMk id="10" creationId="{69DC659C-0A60-2988-DB4E-E57F7A895876}"/>
          </ac:spMkLst>
        </pc:spChg>
      </pc:sldChg>
      <pc:sldChg chg="del">
        <pc:chgData name="Collins, Jimmie L" userId="00623318-fa2c-40b7-8178-c8e19a4eff46" providerId="ADAL" clId="{5BDBC659-BC92-4179-BD02-8034597D4A9A}" dt="2024-06-18T21:08:26.260" v="122" actId="47"/>
        <pc:sldMkLst>
          <pc:docMk/>
          <pc:sldMk cId="0" sldId="270"/>
        </pc:sldMkLst>
      </pc:sldChg>
      <pc:sldChg chg="del">
        <pc:chgData name="Collins, Jimmie L" userId="00623318-fa2c-40b7-8178-c8e19a4eff46" providerId="ADAL" clId="{5BDBC659-BC92-4179-BD02-8034597D4A9A}" dt="2024-06-18T21:01:50.830" v="34" actId="47"/>
        <pc:sldMkLst>
          <pc:docMk/>
          <pc:sldMk cId="931077571" sldId="271"/>
        </pc:sldMkLst>
      </pc:sldChg>
      <pc:sldChg chg="del">
        <pc:chgData name="Collins, Jimmie L" userId="00623318-fa2c-40b7-8178-c8e19a4eff46" providerId="ADAL" clId="{5BDBC659-BC92-4179-BD02-8034597D4A9A}" dt="2024-06-18T21:08:26.260" v="122" actId="47"/>
        <pc:sldMkLst>
          <pc:docMk/>
          <pc:sldMk cId="0" sldId="272"/>
        </pc:sldMkLst>
      </pc:sldChg>
      <pc:sldChg chg="modSp add del mod">
        <pc:chgData name="Collins, Jimmie L" userId="00623318-fa2c-40b7-8178-c8e19a4eff46" providerId="ADAL" clId="{5BDBC659-BC92-4179-BD02-8034597D4A9A}" dt="2024-06-18T21:22:51.780" v="455" actId="20577"/>
        <pc:sldMkLst>
          <pc:docMk/>
          <pc:sldMk cId="3892524480" sldId="273"/>
        </pc:sldMkLst>
        <pc:spChg chg="mod">
          <ac:chgData name="Collins, Jimmie L" userId="00623318-fa2c-40b7-8178-c8e19a4eff46" providerId="ADAL" clId="{5BDBC659-BC92-4179-BD02-8034597D4A9A}" dt="2024-06-18T21:22:51.780" v="455" actId="20577"/>
          <ac:spMkLst>
            <pc:docMk/>
            <pc:sldMk cId="3892524480" sldId="273"/>
            <ac:spMk id="3" creationId="{3B6466B9-7AAC-746A-67F8-164258A6A432}"/>
          </ac:spMkLst>
        </pc:spChg>
      </pc:sldChg>
      <pc:sldChg chg="del">
        <pc:chgData name="Collins, Jimmie L" userId="00623318-fa2c-40b7-8178-c8e19a4eff46" providerId="ADAL" clId="{5BDBC659-BC92-4179-BD02-8034597D4A9A}" dt="2024-06-18T21:01:41.618" v="33" actId="47"/>
        <pc:sldMkLst>
          <pc:docMk/>
          <pc:sldMk cId="1293892549" sldId="274"/>
        </pc:sldMkLst>
      </pc:sldChg>
      <pc:sldChg chg="del">
        <pc:chgData name="Collins, Jimmie L" userId="00623318-fa2c-40b7-8178-c8e19a4eff46" providerId="ADAL" clId="{5BDBC659-BC92-4179-BD02-8034597D4A9A}" dt="2024-06-18T21:08:26.260" v="122" actId="47"/>
        <pc:sldMkLst>
          <pc:docMk/>
          <pc:sldMk cId="0" sldId="275"/>
        </pc:sldMkLst>
      </pc:sldChg>
      <pc:sldChg chg="del">
        <pc:chgData name="Collins, Jimmie L" userId="00623318-fa2c-40b7-8178-c8e19a4eff46" providerId="ADAL" clId="{5BDBC659-BC92-4179-BD02-8034597D4A9A}" dt="2024-06-18T21:01:41.618" v="33" actId="47"/>
        <pc:sldMkLst>
          <pc:docMk/>
          <pc:sldMk cId="3246389090" sldId="276"/>
        </pc:sldMkLst>
      </pc:sldChg>
      <pc:sldChg chg="del">
        <pc:chgData name="Collins, Jimmie L" userId="00623318-fa2c-40b7-8178-c8e19a4eff46" providerId="ADAL" clId="{5BDBC659-BC92-4179-BD02-8034597D4A9A}" dt="2024-06-18T21:08:26.260" v="122" actId="47"/>
        <pc:sldMkLst>
          <pc:docMk/>
          <pc:sldMk cId="0" sldId="277"/>
        </pc:sldMkLst>
      </pc:sldChg>
      <pc:sldChg chg="modSp add del mod">
        <pc:chgData name="Collins, Jimmie L" userId="00623318-fa2c-40b7-8178-c8e19a4eff46" providerId="ADAL" clId="{5BDBC659-BC92-4179-BD02-8034597D4A9A}" dt="2024-06-18T21:24:10.960" v="480" actId="6549"/>
        <pc:sldMkLst>
          <pc:docMk/>
          <pc:sldMk cId="2177803857" sldId="278"/>
        </pc:sldMkLst>
        <pc:spChg chg="mod">
          <ac:chgData name="Collins, Jimmie L" userId="00623318-fa2c-40b7-8178-c8e19a4eff46" providerId="ADAL" clId="{5BDBC659-BC92-4179-BD02-8034597D4A9A}" dt="2024-06-18T21:24:10.960" v="480" actId="6549"/>
          <ac:spMkLst>
            <pc:docMk/>
            <pc:sldMk cId="2177803857" sldId="278"/>
            <ac:spMk id="2" creationId="{A46140CD-D1F8-0F45-A038-1AAE82FD05C5}"/>
          </ac:spMkLst>
        </pc:spChg>
      </pc:sldChg>
      <pc:sldChg chg="del">
        <pc:chgData name="Collins, Jimmie L" userId="00623318-fa2c-40b7-8178-c8e19a4eff46" providerId="ADAL" clId="{5BDBC659-BC92-4179-BD02-8034597D4A9A}" dt="2024-06-18T21:08:26.260" v="122" actId="47"/>
        <pc:sldMkLst>
          <pc:docMk/>
          <pc:sldMk cId="0" sldId="279"/>
        </pc:sldMkLst>
      </pc:sldChg>
      <pc:sldChg chg="del">
        <pc:chgData name="Collins, Jimmie L" userId="00623318-fa2c-40b7-8178-c8e19a4eff46" providerId="ADAL" clId="{5BDBC659-BC92-4179-BD02-8034597D4A9A}" dt="2024-06-18T21:08:26.260" v="122" actId="47"/>
        <pc:sldMkLst>
          <pc:docMk/>
          <pc:sldMk cId="0" sldId="281"/>
        </pc:sldMkLst>
      </pc:sldChg>
      <pc:sldChg chg="del">
        <pc:chgData name="Collins, Jimmie L" userId="00623318-fa2c-40b7-8178-c8e19a4eff46" providerId="ADAL" clId="{5BDBC659-BC92-4179-BD02-8034597D4A9A}" dt="2024-06-18T21:08:26.260" v="122" actId="47"/>
        <pc:sldMkLst>
          <pc:docMk/>
          <pc:sldMk cId="0" sldId="283"/>
        </pc:sldMkLst>
      </pc:sldChg>
      <pc:sldChg chg="del">
        <pc:chgData name="Collins, Jimmie L" userId="00623318-fa2c-40b7-8178-c8e19a4eff46" providerId="ADAL" clId="{5BDBC659-BC92-4179-BD02-8034597D4A9A}" dt="2024-06-18T21:00:56.430" v="22" actId="47"/>
        <pc:sldMkLst>
          <pc:docMk/>
          <pc:sldMk cId="113569936" sldId="316"/>
        </pc:sldMkLst>
      </pc:sldChg>
      <pc:sldChg chg="del">
        <pc:chgData name="Collins, Jimmie L" userId="00623318-fa2c-40b7-8178-c8e19a4eff46" providerId="ADAL" clId="{5BDBC659-BC92-4179-BD02-8034597D4A9A}" dt="2024-06-18T21:01:04.596" v="23" actId="47"/>
        <pc:sldMkLst>
          <pc:docMk/>
          <pc:sldMk cId="849366001" sldId="317"/>
        </pc:sldMkLst>
      </pc:sldChg>
      <pc:sldChg chg="del">
        <pc:chgData name="Collins, Jimmie L" userId="00623318-fa2c-40b7-8178-c8e19a4eff46" providerId="ADAL" clId="{5BDBC659-BC92-4179-BD02-8034597D4A9A}" dt="2024-06-18T21:01:12.402" v="24" actId="47"/>
        <pc:sldMkLst>
          <pc:docMk/>
          <pc:sldMk cId="3896031568" sldId="319"/>
        </pc:sldMkLst>
      </pc:sldChg>
      <pc:sldChg chg="del">
        <pc:chgData name="Collins, Jimmie L" userId="00623318-fa2c-40b7-8178-c8e19a4eff46" providerId="ADAL" clId="{5BDBC659-BC92-4179-BD02-8034597D4A9A}" dt="2024-06-18T21:01:04.596" v="23" actId="47"/>
        <pc:sldMkLst>
          <pc:docMk/>
          <pc:sldMk cId="3058037130" sldId="320"/>
        </pc:sldMkLst>
      </pc:sldChg>
      <pc:sldChg chg="del">
        <pc:chgData name="Collins, Jimmie L" userId="00623318-fa2c-40b7-8178-c8e19a4eff46" providerId="ADAL" clId="{5BDBC659-BC92-4179-BD02-8034597D4A9A}" dt="2024-06-18T21:01:12.402" v="24" actId="47"/>
        <pc:sldMkLst>
          <pc:docMk/>
          <pc:sldMk cId="759418689" sldId="321"/>
        </pc:sldMkLst>
      </pc:sldChg>
      <pc:sldChg chg="del">
        <pc:chgData name="Collins, Jimmie L" userId="00623318-fa2c-40b7-8178-c8e19a4eff46" providerId="ADAL" clId="{5BDBC659-BC92-4179-BD02-8034597D4A9A}" dt="2024-06-18T21:01:12.402" v="24" actId="47"/>
        <pc:sldMkLst>
          <pc:docMk/>
          <pc:sldMk cId="2075593360" sldId="323"/>
        </pc:sldMkLst>
      </pc:sldChg>
      <pc:sldChg chg="del">
        <pc:chgData name="Collins, Jimmie L" userId="00623318-fa2c-40b7-8178-c8e19a4eff46" providerId="ADAL" clId="{5BDBC659-BC92-4179-BD02-8034597D4A9A}" dt="2024-06-18T21:01:04.596" v="23" actId="47"/>
        <pc:sldMkLst>
          <pc:docMk/>
          <pc:sldMk cId="3843963725" sldId="324"/>
        </pc:sldMkLst>
      </pc:sldChg>
      <pc:sldChg chg="del">
        <pc:chgData name="Collins, Jimmie L" userId="00623318-fa2c-40b7-8178-c8e19a4eff46" providerId="ADAL" clId="{5BDBC659-BC92-4179-BD02-8034597D4A9A}" dt="2024-06-18T21:01:04.596" v="23" actId="47"/>
        <pc:sldMkLst>
          <pc:docMk/>
          <pc:sldMk cId="1811658850" sldId="325"/>
        </pc:sldMkLst>
      </pc:sldChg>
      <pc:sldChg chg="del">
        <pc:chgData name="Collins, Jimmie L" userId="00623318-fa2c-40b7-8178-c8e19a4eff46" providerId="ADAL" clId="{5BDBC659-BC92-4179-BD02-8034597D4A9A}" dt="2024-06-18T21:01:12.402" v="24" actId="47"/>
        <pc:sldMkLst>
          <pc:docMk/>
          <pc:sldMk cId="4073489613" sldId="326"/>
        </pc:sldMkLst>
      </pc:sldChg>
      <pc:sldChg chg="del">
        <pc:chgData name="Collins, Jimmie L" userId="00623318-fa2c-40b7-8178-c8e19a4eff46" providerId="ADAL" clId="{5BDBC659-BC92-4179-BD02-8034597D4A9A}" dt="2024-06-18T21:01:04.596" v="23" actId="47"/>
        <pc:sldMkLst>
          <pc:docMk/>
          <pc:sldMk cId="3588267057" sldId="327"/>
        </pc:sldMkLst>
      </pc:sldChg>
      <pc:sldChg chg="del">
        <pc:chgData name="Collins, Jimmie L" userId="00623318-fa2c-40b7-8178-c8e19a4eff46" providerId="ADAL" clId="{5BDBC659-BC92-4179-BD02-8034597D4A9A}" dt="2024-06-18T21:00:56.430" v="22" actId="47"/>
        <pc:sldMkLst>
          <pc:docMk/>
          <pc:sldMk cId="264918670" sldId="328"/>
        </pc:sldMkLst>
      </pc:sldChg>
      <pc:sldChg chg="del">
        <pc:chgData name="Collins, Jimmie L" userId="00623318-fa2c-40b7-8178-c8e19a4eff46" providerId="ADAL" clId="{5BDBC659-BC92-4179-BD02-8034597D4A9A}" dt="2024-06-18T21:00:56.430" v="22" actId="47"/>
        <pc:sldMkLst>
          <pc:docMk/>
          <pc:sldMk cId="1467037621" sldId="329"/>
        </pc:sldMkLst>
      </pc:sldChg>
      <pc:sldChg chg="del">
        <pc:chgData name="Collins, Jimmie L" userId="00623318-fa2c-40b7-8178-c8e19a4eff46" providerId="ADAL" clId="{5BDBC659-BC92-4179-BD02-8034597D4A9A}" dt="2024-06-18T21:01:04.596" v="23" actId="47"/>
        <pc:sldMkLst>
          <pc:docMk/>
          <pc:sldMk cId="645603759" sldId="331"/>
        </pc:sldMkLst>
      </pc:sldChg>
      <pc:sldChg chg="del">
        <pc:chgData name="Collins, Jimmie L" userId="00623318-fa2c-40b7-8178-c8e19a4eff46" providerId="ADAL" clId="{5BDBC659-BC92-4179-BD02-8034597D4A9A}" dt="2024-06-18T21:01:04.596" v="23" actId="47"/>
        <pc:sldMkLst>
          <pc:docMk/>
          <pc:sldMk cId="2243640626" sldId="334"/>
        </pc:sldMkLst>
      </pc:sldChg>
      <pc:sldChg chg="del">
        <pc:chgData name="Collins, Jimmie L" userId="00623318-fa2c-40b7-8178-c8e19a4eff46" providerId="ADAL" clId="{5BDBC659-BC92-4179-BD02-8034597D4A9A}" dt="2024-06-18T21:01:04.596" v="23" actId="47"/>
        <pc:sldMkLst>
          <pc:docMk/>
          <pc:sldMk cId="2827509475" sldId="335"/>
        </pc:sldMkLst>
      </pc:sldChg>
      <pc:sldChg chg="del">
        <pc:chgData name="Collins, Jimmie L" userId="00623318-fa2c-40b7-8178-c8e19a4eff46" providerId="ADAL" clId="{5BDBC659-BC92-4179-BD02-8034597D4A9A}" dt="2024-06-18T21:01:41.618" v="33" actId="47"/>
        <pc:sldMkLst>
          <pc:docMk/>
          <pc:sldMk cId="3204482843" sldId="672"/>
        </pc:sldMkLst>
      </pc:sldChg>
      <pc:sldChg chg="del">
        <pc:chgData name="Collins, Jimmie L" userId="00623318-fa2c-40b7-8178-c8e19a4eff46" providerId="ADAL" clId="{5BDBC659-BC92-4179-BD02-8034597D4A9A}" dt="2024-06-18T21:01:50.830" v="34" actId="47"/>
        <pc:sldMkLst>
          <pc:docMk/>
          <pc:sldMk cId="892373840" sldId="694"/>
        </pc:sldMkLst>
      </pc:sldChg>
      <pc:sldChg chg="del">
        <pc:chgData name="Collins, Jimmie L" userId="00623318-fa2c-40b7-8178-c8e19a4eff46" providerId="ADAL" clId="{5BDBC659-BC92-4179-BD02-8034597D4A9A}" dt="2024-06-18T21:01:41.618" v="33" actId="47"/>
        <pc:sldMkLst>
          <pc:docMk/>
          <pc:sldMk cId="3284098906" sldId="703"/>
        </pc:sldMkLst>
      </pc:sldChg>
      <pc:sldChg chg="del">
        <pc:chgData name="Collins, Jimmie L" userId="00623318-fa2c-40b7-8178-c8e19a4eff46" providerId="ADAL" clId="{5BDBC659-BC92-4179-BD02-8034597D4A9A}" dt="2024-06-18T21:01:50.830" v="34" actId="47"/>
        <pc:sldMkLst>
          <pc:docMk/>
          <pc:sldMk cId="1448180116" sldId="711"/>
        </pc:sldMkLst>
      </pc:sldChg>
      <pc:sldChg chg="del">
        <pc:chgData name="Collins, Jimmie L" userId="00623318-fa2c-40b7-8178-c8e19a4eff46" providerId="ADAL" clId="{5BDBC659-BC92-4179-BD02-8034597D4A9A}" dt="2024-06-18T21:08:50.977" v="124" actId="47"/>
        <pc:sldMkLst>
          <pc:docMk/>
          <pc:sldMk cId="1451469751" sldId="1645"/>
        </pc:sldMkLst>
      </pc:sldChg>
      <pc:sldChg chg="del">
        <pc:chgData name="Collins, Jimmie L" userId="00623318-fa2c-40b7-8178-c8e19a4eff46" providerId="ADAL" clId="{5BDBC659-BC92-4179-BD02-8034597D4A9A}" dt="2024-06-18T21:08:50.977" v="124" actId="47"/>
        <pc:sldMkLst>
          <pc:docMk/>
          <pc:sldMk cId="2806368095" sldId="1688"/>
        </pc:sldMkLst>
      </pc:sldChg>
      <pc:sldChg chg="del">
        <pc:chgData name="Collins, Jimmie L" userId="00623318-fa2c-40b7-8178-c8e19a4eff46" providerId="ADAL" clId="{5BDBC659-BC92-4179-BD02-8034597D4A9A}" dt="2024-06-18T21:08:50.977" v="124" actId="47"/>
        <pc:sldMkLst>
          <pc:docMk/>
          <pc:sldMk cId="1148484021" sldId="1691"/>
        </pc:sldMkLst>
      </pc:sldChg>
      <pc:sldChg chg="del">
        <pc:chgData name="Collins, Jimmie L" userId="00623318-fa2c-40b7-8178-c8e19a4eff46" providerId="ADAL" clId="{5BDBC659-BC92-4179-BD02-8034597D4A9A}" dt="2024-06-18T21:01:41.618" v="33" actId="47"/>
        <pc:sldMkLst>
          <pc:docMk/>
          <pc:sldMk cId="2254447913" sldId="3684"/>
        </pc:sldMkLst>
      </pc:sldChg>
      <pc:sldChg chg="del modNotesTx">
        <pc:chgData name="Collins, Jimmie L" userId="00623318-fa2c-40b7-8178-c8e19a4eff46" providerId="ADAL" clId="{5BDBC659-BC92-4179-BD02-8034597D4A9A}" dt="2024-06-18T21:25:14.730" v="541" actId="47"/>
        <pc:sldMkLst>
          <pc:docMk/>
          <pc:sldMk cId="1629589771" sldId="3692"/>
        </pc:sldMkLst>
      </pc:sldChg>
      <pc:sldChg chg="modNotesTx">
        <pc:chgData name="Collins, Jimmie L" userId="00623318-fa2c-40b7-8178-c8e19a4eff46" providerId="ADAL" clId="{5BDBC659-BC92-4179-BD02-8034597D4A9A}" dt="2024-06-18T21:10:21.612" v="129"/>
        <pc:sldMkLst>
          <pc:docMk/>
          <pc:sldMk cId="3069012942" sldId="3693"/>
        </pc:sldMkLst>
      </pc:sldChg>
      <pc:sldChg chg="modNotesTx">
        <pc:chgData name="Collins, Jimmie L" userId="00623318-fa2c-40b7-8178-c8e19a4eff46" providerId="ADAL" clId="{5BDBC659-BC92-4179-BD02-8034597D4A9A}" dt="2024-06-18T21:10:25.973" v="130"/>
        <pc:sldMkLst>
          <pc:docMk/>
          <pc:sldMk cId="2580601748" sldId="3694"/>
        </pc:sldMkLst>
      </pc:sldChg>
      <pc:sldChg chg="modNotesTx">
        <pc:chgData name="Collins, Jimmie L" userId="00623318-fa2c-40b7-8178-c8e19a4eff46" providerId="ADAL" clId="{5BDBC659-BC92-4179-BD02-8034597D4A9A}" dt="2024-06-18T21:10:29.752" v="131"/>
        <pc:sldMkLst>
          <pc:docMk/>
          <pc:sldMk cId="3994937809" sldId="3695"/>
        </pc:sldMkLst>
      </pc:sldChg>
      <pc:sldChg chg="modNotesTx">
        <pc:chgData name="Collins, Jimmie L" userId="00623318-fa2c-40b7-8178-c8e19a4eff46" providerId="ADAL" clId="{5BDBC659-BC92-4179-BD02-8034597D4A9A}" dt="2024-06-18T21:10:33.823" v="132"/>
        <pc:sldMkLst>
          <pc:docMk/>
          <pc:sldMk cId="4067138153" sldId="3696"/>
        </pc:sldMkLst>
      </pc:sldChg>
      <pc:sldChg chg="del">
        <pc:chgData name="Collins, Jimmie L" userId="00623318-fa2c-40b7-8178-c8e19a4eff46" providerId="ADAL" clId="{5BDBC659-BC92-4179-BD02-8034597D4A9A}" dt="2024-06-18T21:01:50.830" v="34" actId="47"/>
        <pc:sldMkLst>
          <pc:docMk/>
          <pc:sldMk cId="337291603" sldId="3706"/>
        </pc:sldMkLst>
      </pc:sldChg>
      <pc:sldChg chg="del">
        <pc:chgData name="Collins, Jimmie L" userId="00623318-fa2c-40b7-8178-c8e19a4eff46" providerId="ADAL" clId="{5BDBC659-BC92-4179-BD02-8034597D4A9A}" dt="2024-06-18T21:01:50.830" v="34" actId="47"/>
        <pc:sldMkLst>
          <pc:docMk/>
          <pc:sldMk cId="643709517" sldId="3808"/>
        </pc:sldMkLst>
      </pc:sldChg>
      <pc:sldChg chg="add del">
        <pc:chgData name="Collins, Jimmie L" userId="00623318-fa2c-40b7-8178-c8e19a4eff46" providerId="ADAL" clId="{5BDBC659-BC92-4179-BD02-8034597D4A9A}" dt="2024-06-18T21:23:31.699" v="466" actId="47"/>
        <pc:sldMkLst>
          <pc:docMk/>
          <pc:sldMk cId="2679924382" sldId="3860"/>
        </pc:sldMkLst>
      </pc:sldChg>
      <pc:sldChg chg="del">
        <pc:chgData name="Collins, Jimmie L" userId="00623318-fa2c-40b7-8178-c8e19a4eff46" providerId="ADAL" clId="{5BDBC659-BC92-4179-BD02-8034597D4A9A}" dt="2024-06-18T21:01:41.618" v="33" actId="47"/>
        <pc:sldMkLst>
          <pc:docMk/>
          <pc:sldMk cId="3719321493" sldId="3861"/>
        </pc:sldMkLst>
      </pc:sldChg>
      <pc:sldChg chg="del">
        <pc:chgData name="Collins, Jimmie L" userId="00623318-fa2c-40b7-8178-c8e19a4eff46" providerId="ADAL" clId="{5BDBC659-BC92-4179-BD02-8034597D4A9A}" dt="2024-06-18T21:07:59.490" v="121" actId="47"/>
        <pc:sldMkLst>
          <pc:docMk/>
          <pc:sldMk cId="770932872" sldId="3864"/>
        </pc:sldMkLst>
      </pc:sldChg>
      <pc:sldChg chg="del">
        <pc:chgData name="Collins, Jimmie L" userId="00623318-fa2c-40b7-8178-c8e19a4eff46" providerId="ADAL" clId="{5BDBC659-BC92-4179-BD02-8034597D4A9A}" dt="2024-06-18T21:06:52.676" v="118" actId="47"/>
        <pc:sldMkLst>
          <pc:docMk/>
          <pc:sldMk cId="143677651" sldId="3868"/>
        </pc:sldMkLst>
      </pc:sldChg>
      <pc:sldChg chg="add">
        <pc:chgData name="Collins, Jimmie L" userId="00623318-fa2c-40b7-8178-c8e19a4eff46" providerId="ADAL" clId="{5BDBC659-BC92-4179-BD02-8034597D4A9A}" dt="2024-06-18T21:21:15.662" v="337"/>
        <pc:sldMkLst>
          <pc:docMk/>
          <pc:sldMk cId="662843743" sldId="3876"/>
        </pc:sldMkLst>
      </pc:sldChg>
      <pc:sldChg chg="modSp mod modNotesTx">
        <pc:chgData name="Collins, Jimmie L" userId="00623318-fa2c-40b7-8178-c8e19a4eff46" providerId="ADAL" clId="{5BDBC659-BC92-4179-BD02-8034597D4A9A}" dt="2024-06-18T21:12:09.488" v="138" actId="6549"/>
        <pc:sldMkLst>
          <pc:docMk/>
          <pc:sldMk cId="2448522619" sldId="3883"/>
        </pc:sldMkLst>
        <pc:spChg chg="mod">
          <ac:chgData name="Collins, Jimmie L" userId="00623318-fa2c-40b7-8178-c8e19a4eff46" providerId="ADAL" clId="{5BDBC659-BC92-4179-BD02-8034597D4A9A}" dt="2024-06-18T21:12:09.488" v="138" actId="6549"/>
          <ac:spMkLst>
            <pc:docMk/>
            <pc:sldMk cId="2448522619" sldId="3883"/>
            <ac:spMk id="4" creationId="{C1B984E8-856B-AB7D-F7AC-78F8BD314144}"/>
          </ac:spMkLst>
        </pc:spChg>
      </pc:sldChg>
      <pc:sldChg chg="del">
        <pc:chgData name="Collins, Jimmie L" userId="00623318-fa2c-40b7-8178-c8e19a4eff46" providerId="ADAL" clId="{5BDBC659-BC92-4179-BD02-8034597D4A9A}" dt="2024-06-18T21:01:50.830" v="34" actId="47"/>
        <pc:sldMkLst>
          <pc:docMk/>
          <pc:sldMk cId="2165240854" sldId="3887"/>
        </pc:sldMkLst>
      </pc:sldChg>
      <pc:sldChg chg="del">
        <pc:chgData name="Collins, Jimmie L" userId="00623318-fa2c-40b7-8178-c8e19a4eff46" providerId="ADAL" clId="{5BDBC659-BC92-4179-BD02-8034597D4A9A}" dt="2024-06-18T21:01:50.830" v="34" actId="47"/>
        <pc:sldMkLst>
          <pc:docMk/>
          <pc:sldMk cId="3748846674" sldId="3888"/>
        </pc:sldMkLst>
      </pc:sldChg>
      <pc:sldChg chg="del">
        <pc:chgData name="Collins, Jimmie L" userId="00623318-fa2c-40b7-8178-c8e19a4eff46" providerId="ADAL" clId="{5BDBC659-BC92-4179-BD02-8034597D4A9A}" dt="2024-06-18T21:01:50.830" v="34" actId="47"/>
        <pc:sldMkLst>
          <pc:docMk/>
          <pc:sldMk cId="3403315756" sldId="3889"/>
        </pc:sldMkLst>
      </pc:sldChg>
      <pc:sldChg chg="del">
        <pc:chgData name="Collins, Jimmie L" userId="00623318-fa2c-40b7-8178-c8e19a4eff46" providerId="ADAL" clId="{5BDBC659-BC92-4179-BD02-8034597D4A9A}" dt="2024-06-18T21:01:50.830" v="34" actId="47"/>
        <pc:sldMkLst>
          <pc:docMk/>
          <pc:sldMk cId="1925215722" sldId="3890"/>
        </pc:sldMkLst>
      </pc:sldChg>
      <pc:sldChg chg="del">
        <pc:chgData name="Collins, Jimmie L" userId="00623318-fa2c-40b7-8178-c8e19a4eff46" providerId="ADAL" clId="{5BDBC659-BC92-4179-BD02-8034597D4A9A}" dt="2024-06-18T21:01:50.830" v="34" actId="47"/>
        <pc:sldMkLst>
          <pc:docMk/>
          <pc:sldMk cId="2332503196" sldId="3891"/>
        </pc:sldMkLst>
      </pc:sldChg>
      <pc:sldChg chg="del">
        <pc:chgData name="Collins, Jimmie L" userId="00623318-fa2c-40b7-8178-c8e19a4eff46" providerId="ADAL" clId="{5BDBC659-BC92-4179-BD02-8034597D4A9A}" dt="2024-06-18T21:01:50.830" v="34" actId="47"/>
        <pc:sldMkLst>
          <pc:docMk/>
          <pc:sldMk cId="1503880921" sldId="3892"/>
        </pc:sldMkLst>
      </pc:sldChg>
      <pc:sldChg chg="del">
        <pc:chgData name="Collins, Jimmie L" userId="00623318-fa2c-40b7-8178-c8e19a4eff46" providerId="ADAL" clId="{5BDBC659-BC92-4179-BD02-8034597D4A9A}" dt="2024-06-18T21:01:50.830" v="34" actId="47"/>
        <pc:sldMkLst>
          <pc:docMk/>
          <pc:sldMk cId="2753026367" sldId="3893"/>
        </pc:sldMkLst>
      </pc:sldChg>
      <pc:sldChg chg="del">
        <pc:chgData name="Collins, Jimmie L" userId="00623318-fa2c-40b7-8178-c8e19a4eff46" providerId="ADAL" clId="{5BDBC659-BC92-4179-BD02-8034597D4A9A}" dt="2024-06-18T21:01:50.830" v="34" actId="47"/>
        <pc:sldMkLst>
          <pc:docMk/>
          <pc:sldMk cId="1898522237" sldId="3894"/>
        </pc:sldMkLst>
      </pc:sldChg>
      <pc:sldChg chg="del">
        <pc:chgData name="Collins, Jimmie L" userId="00623318-fa2c-40b7-8178-c8e19a4eff46" providerId="ADAL" clId="{5BDBC659-BC92-4179-BD02-8034597D4A9A}" dt="2024-06-18T21:01:50.830" v="34" actId="47"/>
        <pc:sldMkLst>
          <pc:docMk/>
          <pc:sldMk cId="1674886052" sldId="3895"/>
        </pc:sldMkLst>
      </pc:sldChg>
      <pc:sldChg chg="del">
        <pc:chgData name="Collins, Jimmie L" userId="00623318-fa2c-40b7-8178-c8e19a4eff46" providerId="ADAL" clId="{5BDBC659-BC92-4179-BD02-8034597D4A9A}" dt="2024-06-18T21:06:52.676" v="118" actId="47"/>
        <pc:sldMkLst>
          <pc:docMk/>
          <pc:sldMk cId="1786517902" sldId="3944"/>
        </pc:sldMkLst>
      </pc:sldChg>
      <pc:sldChg chg="del">
        <pc:chgData name="Collins, Jimmie L" userId="00623318-fa2c-40b7-8178-c8e19a4eff46" providerId="ADAL" clId="{5BDBC659-BC92-4179-BD02-8034597D4A9A}" dt="2024-06-18T21:06:52.676" v="118" actId="47"/>
        <pc:sldMkLst>
          <pc:docMk/>
          <pc:sldMk cId="3746805756" sldId="3945"/>
        </pc:sldMkLst>
      </pc:sldChg>
      <pc:sldChg chg="add del">
        <pc:chgData name="Collins, Jimmie L" userId="00623318-fa2c-40b7-8178-c8e19a4eff46" providerId="ADAL" clId="{5BDBC659-BC92-4179-BD02-8034597D4A9A}" dt="2024-06-18T21:23:31.699" v="466" actId="47"/>
        <pc:sldMkLst>
          <pc:docMk/>
          <pc:sldMk cId="4101264704" sldId="3946"/>
        </pc:sldMkLst>
      </pc:sldChg>
      <pc:sldChg chg="add del">
        <pc:chgData name="Collins, Jimmie L" userId="00623318-fa2c-40b7-8178-c8e19a4eff46" providerId="ADAL" clId="{5BDBC659-BC92-4179-BD02-8034597D4A9A}" dt="2024-06-18T21:23:31.699" v="466" actId="47"/>
        <pc:sldMkLst>
          <pc:docMk/>
          <pc:sldMk cId="3951341164" sldId="3947"/>
        </pc:sldMkLst>
      </pc:sldChg>
      <pc:sldChg chg="add del">
        <pc:chgData name="Collins, Jimmie L" userId="00623318-fa2c-40b7-8178-c8e19a4eff46" providerId="ADAL" clId="{5BDBC659-BC92-4179-BD02-8034597D4A9A}" dt="2024-06-18T21:23:31.699" v="466" actId="47"/>
        <pc:sldMkLst>
          <pc:docMk/>
          <pc:sldMk cId="502365913" sldId="3948"/>
        </pc:sldMkLst>
      </pc:sldChg>
      <pc:sldChg chg="add del">
        <pc:chgData name="Collins, Jimmie L" userId="00623318-fa2c-40b7-8178-c8e19a4eff46" providerId="ADAL" clId="{5BDBC659-BC92-4179-BD02-8034597D4A9A}" dt="2024-06-18T21:23:31.699" v="466" actId="47"/>
        <pc:sldMkLst>
          <pc:docMk/>
          <pc:sldMk cId="2618290676" sldId="3949"/>
        </pc:sldMkLst>
      </pc:sldChg>
      <pc:sldChg chg="del">
        <pc:chgData name="Collins, Jimmie L" userId="00623318-fa2c-40b7-8178-c8e19a4eff46" providerId="ADAL" clId="{5BDBC659-BC92-4179-BD02-8034597D4A9A}" dt="2024-06-18T21:06:52.676" v="118" actId="47"/>
        <pc:sldMkLst>
          <pc:docMk/>
          <pc:sldMk cId="2389943395" sldId="3950"/>
        </pc:sldMkLst>
      </pc:sldChg>
      <pc:sldChg chg="modSp mod">
        <pc:chgData name="Collins, Jimmie L" userId="00623318-fa2c-40b7-8178-c8e19a4eff46" providerId="ADAL" clId="{5BDBC659-BC92-4179-BD02-8034597D4A9A}" dt="2024-06-18T21:12:06.489" v="137" actId="6549"/>
        <pc:sldMkLst>
          <pc:docMk/>
          <pc:sldMk cId="2582671816" sldId="3953"/>
        </pc:sldMkLst>
        <pc:spChg chg="mod">
          <ac:chgData name="Collins, Jimmie L" userId="00623318-fa2c-40b7-8178-c8e19a4eff46" providerId="ADAL" clId="{5BDBC659-BC92-4179-BD02-8034597D4A9A}" dt="2024-06-18T21:12:06.489" v="137" actId="6549"/>
          <ac:spMkLst>
            <pc:docMk/>
            <pc:sldMk cId="2582671816" sldId="3953"/>
            <ac:spMk id="2" creationId="{3BB2B32A-F807-0417-AC15-6DDDF53B31F2}"/>
          </ac:spMkLst>
        </pc:spChg>
      </pc:sldChg>
      <pc:sldChg chg="del">
        <pc:chgData name="Collins, Jimmie L" userId="00623318-fa2c-40b7-8178-c8e19a4eff46" providerId="ADAL" clId="{5BDBC659-BC92-4179-BD02-8034597D4A9A}" dt="2024-06-18T21:08:50.977" v="124" actId="47"/>
        <pc:sldMkLst>
          <pc:docMk/>
          <pc:sldMk cId="838735540" sldId="3954"/>
        </pc:sldMkLst>
      </pc:sldChg>
      <pc:sldChg chg="add del">
        <pc:chgData name="Collins, Jimmie L" userId="00623318-fa2c-40b7-8178-c8e19a4eff46" providerId="ADAL" clId="{5BDBC659-BC92-4179-BD02-8034597D4A9A}" dt="2024-06-18T21:24:17.492" v="481" actId="2696"/>
        <pc:sldMkLst>
          <pc:docMk/>
          <pc:sldMk cId="3196267459" sldId="3954"/>
        </pc:sldMkLst>
      </pc:sldChg>
      <pc:sldChg chg="del">
        <pc:chgData name="Collins, Jimmie L" userId="00623318-fa2c-40b7-8178-c8e19a4eff46" providerId="ADAL" clId="{5BDBC659-BC92-4179-BD02-8034597D4A9A}" dt="2024-06-18T21:01:50.830" v="34" actId="47"/>
        <pc:sldMkLst>
          <pc:docMk/>
          <pc:sldMk cId="690710947" sldId="3957"/>
        </pc:sldMkLst>
      </pc:sldChg>
      <pc:sldChg chg="del">
        <pc:chgData name="Collins, Jimmie L" userId="00623318-fa2c-40b7-8178-c8e19a4eff46" providerId="ADAL" clId="{5BDBC659-BC92-4179-BD02-8034597D4A9A}" dt="2024-06-18T21:01:41.618" v="33" actId="47"/>
        <pc:sldMkLst>
          <pc:docMk/>
          <pc:sldMk cId="1083720723" sldId="3958"/>
        </pc:sldMkLst>
      </pc:sldChg>
      <pc:sldChg chg="del">
        <pc:chgData name="Collins, Jimmie L" userId="00623318-fa2c-40b7-8178-c8e19a4eff46" providerId="ADAL" clId="{5BDBC659-BC92-4179-BD02-8034597D4A9A}" dt="2024-06-18T21:01:41.618" v="33" actId="47"/>
        <pc:sldMkLst>
          <pc:docMk/>
          <pc:sldMk cId="2684744147" sldId="3959"/>
        </pc:sldMkLst>
      </pc:sldChg>
      <pc:sldChg chg="add del">
        <pc:chgData name="Collins, Jimmie L" userId="00623318-fa2c-40b7-8178-c8e19a4eff46" providerId="ADAL" clId="{5BDBC659-BC92-4179-BD02-8034597D4A9A}" dt="2024-06-18T21:24:49.569" v="483" actId="2696"/>
        <pc:sldMkLst>
          <pc:docMk/>
          <pc:sldMk cId="2345550480" sldId="3963"/>
        </pc:sldMkLst>
      </pc:sldChg>
      <pc:sldChg chg="add">
        <pc:chgData name="Collins, Jimmie L" userId="00623318-fa2c-40b7-8178-c8e19a4eff46" providerId="ADAL" clId="{5BDBC659-BC92-4179-BD02-8034597D4A9A}" dt="2024-06-18T21:21:15.662" v="337"/>
        <pc:sldMkLst>
          <pc:docMk/>
          <pc:sldMk cId="2941587026" sldId="3964"/>
        </pc:sldMkLst>
      </pc:sldChg>
      <pc:sldChg chg="add">
        <pc:chgData name="Collins, Jimmie L" userId="00623318-fa2c-40b7-8178-c8e19a4eff46" providerId="ADAL" clId="{5BDBC659-BC92-4179-BD02-8034597D4A9A}" dt="2024-06-18T21:21:15.662" v="337"/>
        <pc:sldMkLst>
          <pc:docMk/>
          <pc:sldMk cId="1756528722" sldId="3966"/>
        </pc:sldMkLst>
      </pc:sldChg>
      <pc:sldChg chg="add del">
        <pc:chgData name="Collins, Jimmie L" userId="00623318-fa2c-40b7-8178-c8e19a4eff46" providerId="ADAL" clId="{5BDBC659-BC92-4179-BD02-8034597D4A9A}" dt="2024-06-18T21:24:24.800" v="482" actId="47"/>
        <pc:sldMkLst>
          <pc:docMk/>
          <pc:sldMk cId="413224816" sldId="3970"/>
        </pc:sldMkLst>
      </pc:sldChg>
      <pc:sldChg chg="add">
        <pc:chgData name="Collins, Jimmie L" userId="00623318-fa2c-40b7-8178-c8e19a4eff46" providerId="ADAL" clId="{5BDBC659-BC92-4179-BD02-8034597D4A9A}" dt="2024-06-18T21:21:15.662" v="337"/>
        <pc:sldMkLst>
          <pc:docMk/>
          <pc:sldMk cId="2385113492" sldId="3971"/>
        </pc:sldMkLst>
      </pc:sldChg>
      <pc:sldChg chg="add">
        <pc:chgData name="Collins, Jimmie L" userId="00623318-fa2c-40b7-8178-c8e19a4eff46" providerId="ADAL" clId="{5BDBC659-BC92-4179-BD02-8034597D4A9A}" dt="2024-06-18T21:21:15.662" v="337"/>
        <pc:sldMkLst>
          <pc:docMk/>
          <pc:sldMk cId="589639040" sldId="3972"/>
        </pc:sldMkLst>
      </pc:sldChg>
      <pc:sldChg chg="add">
        <pc:chgData name="Collins, Jimmie L" userId="00623318-fa2c-40b7-8178-c8e19a4eff46" providerId="ADAL" clId="{5BDBC659-BC92-4179-BD02-8034597D4A9A}" dt="2024-06-18T21:21:15.662" v="337"/>
        <pc:sldMkLst>
          <pc:docMk/>
          <pc:sldMk cId="3203961278" sldId="3973"/>
        </pc:sldMkLst>
      </pc:sldChg>
      <pc:sldChg chg="del">
        <pc:chgData name="Collins, Jimmie L" userId="00623318-fa2c-40b7-8178-c8e19a4eff46" providerId="ADAL" clId="{5BDBC659-BC92-4179-BD02-8034597D4A9A}" dt="2024-06-18T21:07:59.490" v="121" actId="47"/>
        <pc:sldMkLst>
          <pc:docMk/>
          <pc:sldMk cId="2989245995" sldId="4163"/>
        </pc:sldMkLst>
      </pc:sldChg>
      <pc:sldChg chg="del">
        <pc:chgData name="Collins, Jimmie L" userId="00623318-fa2c-40b7-8178-c8e19a4eff46" providerId="ADAL" clId="{5BDBC659-BC92-4179-BD02-8034597D4A9A}" dt="2024-06-18T21:07:59.490" v="121" actId="47"/>
        <pc:sldMkLst>
          <pc:docMk/>
          <pc:sldMk cId="1313039743" sldId="4164"/>
        </pc:sldMkLst>
      </pc:sldChg>
      <pc:sldChg chg="del">
        <pc:chgData name="Collins, Jimmie L" userId="00623318-fa2c-40b7-8178-c8e19a4eff46" providerId="ADAL" clId="{5BDBC659-BC92-4179-BD02-8034597D4A9A}" dt="2024-06-18T21:07:59.490" v="121" actId="47"/>
        <pc:sldMkLst>
          <pc:docMk/>
          <pc:sldMk cId="1781389562" sldId="4170"/>
        </pc:sldMkLst>
      </pc:sldChg>
      <pc:sldChg chg="del">
        <pc:chgData name="Collins, Jimmie L" userId="00623318-fa2c-40b7-8178-c8e19a4eff46" providerId="ADAL" clId="{5BDBC659-BC92-4179-BD02-8034597D4A9A}" dt="2024-06-18T21:07:59.490" v="121" actId="47"/>
        <pc:sldMkLst>
          <pc:docMk/>
          <pc:sldMk cId="4245152858" sldId="4171"/>
        </pc:sldMkLst>
      </pc:sldChg>
      <pc:sldChg chg="del">
        <pc:chgData name="Collins, Jimmie L" userId="00623318-fa2c-40b7-8178-c8e19a4eff46" providerId="ADAL" clId="{5BDBC659-BC92-4179-BD02-8034597D4A9A}" dt="2024-06-18T21:07:59.490" v="121" actId="47"/>
        <pc:sldMkLst>
          <pc:docMk/>
          <pc:sldMk cId="2954136594" sldId="4182"/>
        </pc:sldMkLst>
      </pc:sldChg>
      <pc:sldChg chg="del">
        <pc:chgData name="Collins, Jimmie L" userId="00623318-fa2c-40b7-8178-c8e19a4eff46" providerId="ADAL" clId="{5BDBC659-BC92-4179-BD02-8034597D4A9A}" dt="2024-06-18T21:07:59.490" v="121" actId="47"/>
        <pc:sldMkLst>
          <pc:docMk/>
          <pc:sldMk cId="1762487063" sldId="4183"/>
        </pc:sldMkLst>
      </pc:sldChg>
      <pc:sldChg chg="del">
        <pc:chgData name="Collins, Jimmie L" userId="00623318-fa2c-40b7-8178-c8e19a4eff46" providerId="ADAL" clId="{5BDBC659-BC92-4179-BD02-8034597D4A9A}" dt="2024-06-18T21:07:59.490" v="121" actId="47"/>
        <pc:sldMkLst>
          <pc:docMk/>
          <pc:sldMk cId="4234587494" sldId="4184"/>
        </pc:sldMkLst>
      </pc:sldChg>
      <pc:sldChg chg="del">
        <pc:chgData name="Collins, Jimmie L" userId="00623318-fa2c-40b7-8178-c8e19a4eff46" providerId="ADAL" clId="{5BDBC659-BC92-4179-BD02-8034597D4A9A}" dt="2024-06-18T21:07:59.490" v="121" actId="47"/>
        <pc:sldMkLst>
          <pc:docMk/>
          <pc:sldMk cId="4278565500" sldId="4185"/>
        </pc:sldMkLst>
      </pc:sldChg>
      <pc:sldChg chg="del">
        <pc:chgData name="Collins, Jimmie L" userId="00623318-fa2c-40b7-8178-c8e19a4eff46" providerId="ADAL" clId="{5BDBC659-BC92-4179-BD02-8034597D4A9A}" dt="2024-06-18T21:07:59.490" v="121" actId="47"/>
        <pc:sldMkLst>
          <pc:docMk/>
          <pc:sldMk cId="1308513118" sldId="4186"/>
        </pc:sldMkLst>
      </pc:sldChg>
      <pc:sldChg chg="del">
        <pc:chgData name="Collins, Jimmie L" userId="00623318-fa2c-40b7-8178-c8e19a4eff46" providerId="ADAL" clId="{5BDBC659-BC92-4179-BD02-8034597D4A9A}" dt="2024-06-18T21:07:59.490" v="121" actId="47"/>
        <pc:sldMkLst>
          <pc:docMk/>
          <pc:sldMk cId="3933467503" sldId="4187"/>
        </pc:sldMkLst>
      </pc:sldChg>
      <pc:sldChg chg="del">
        <pc:chgData name="Collins, Jimmie L" userId="00623318-fa2c-40b7-8178-c8e19a4eff46" providerId="ADAL" clId="{5BDBC659-BC92-4179-BD02-8034597D4A9A}" dt="2024-06-18T21:07:59.490" v="121" actId="47"/>
        <pc:sldMkLst>
          <pc:docMk/>
          <pc:sldMk cId="1374560193" sldId="4188"/>
        </pc:sldMkLst>
      </pc:sldChg>
      <pc:sldChg chg="del">
        <pc:chgData name="Collins, Jimmie L" userId="00623318-fa2c-40b7-8178-c8e19a4eff46" providerId="ADAL" clId="{5BDBC659-BC92-4179-BD02-8034597D4A9A}" dt="2024-06-18T21:07:59.490" v="121" actId="47"/>
        <pc:sldMkLst>
          <pc:docMk/>
          <pc:sldMk cId="1511337408" sldId="4189"/>
        </pc:sldMkLst>
      </pc:sldChg>
      <pc:sldChg chg="del">
        <pc:chgData name="Collins, Jimmie L" userId="00623318-fa2c-40b7-8178-c8e19a4eff46" providerId="ADAL" clId="{5BDBC659-BC92-4179-BD02-8034597D4A9A}" dt="2024-06-18T21:07:59.490" v="121" actId="47"/>
        <pc:sldMkLst>
          <pc:docMk/>
          <pc:sldMk cId="2615299610" sldId="4190"/>
        </pc:sldMkLst>
      </pc:sldChg>
      <pc:sldChg chg="del">
        <pc:chgData name="Collins, Jimmie L" userId="00623318-fa2c-40b7-8178-c8e19a4eff46" providerId="ADAL" clId="{5BDBC659-BC92-4179-BD02-8034597D4A9A}" dt="2024-06-18T21:07:59.490" v="121" actId="47"/>
        <pc:sldMkLst>
          <pc:docMk/>
          <pc:sldMk cId="2006248047" sldId="4191"/>
        </pc:sldMkLst>
      </pc:sldChg>
      <pc:sldChg chg="del">
        <pc:chgData name="Collins, Jimmie L" userId="00623318-fa2c-40b7-8178-c8e19a4eff46" providerId="ADAL" clId="{5BDBC659-BC92-4179-BD02-8034597D4A9A}" dt="2024-06-18T21:07:59.490" v="121" actId="47"/>
        <pc:sldMkLst>
          <pc:docMk/>
          <pc:sldMk cId="3464823279" sldId="4192"/>
        </pc:sldMkLst>
      </pc:sldChg>
      <pc:sldChg chg="del">
        <pc:chgData name="Collins, Jimmie L" userId="00623318-fa2c-40b7-8178-c8e19a4eff46" providerId="ADAL" clId="{5BDBC659-BC92-4179-BD02-8034597D4A9A}" dt="2024-06-18T21:07:59.490" v="121" actId="47"/>
        <pc:sldMkLst>
          <pc:docMk/>
          <pc:sldMk cId="686849504" sldId="4193"/>
        </pc:sldMkLst>
      </pc:sldChg>
      <pc:sldChg chg="del">
        <pc:chgData name="Collins, Jimmie L" userId="00623318-fa2c-40b7-8178-c8e19a4eff46" providerId="ADAL" clId="{5BDBC659-BC92-4179-BD02-8034597D4A9A}" dt="2024-06-18T21:07:59.490" v="121" actId="47"/>
        <pc:sldMkLst>
          <pc:docMk/>
          <pc:sldMk cId="4050910204" sldId="4194"/>
        </pc:sldMkLst>
      </pc:sldChg>
      <pc:sldChg chg="del">
        <pc:chgData name="Collins, Jimmie L" userId="00623318-fa2c-40b7-8178-c8e19a4eff46" providerId="ADAL" clId="{5BDBC659-BC92-4179-BD02-8034597D4A9A}" dt="2024-06-18T21:05:17.352" v="97" actId="47"/>
        <pc:sldMkLst>
          <pc:docMk/>
          <pc:sldMk cId="902230441" sldId="2142534314"/>
        </pc:sldMkLst>
      </pc:sldChg>
      <pc:sldChg chg="modSp mod">
        <pc:chgData name="Collins, Jimmie L" userId="00623318-fa2c-40b7-8178-c8e19a4eff46" providerId="ADAL" clId="{5BDBC659-BC92-4179-BD02-8034597D4A9A}" dt="2024-06-18T21:03:28.852" v="51"/>
        <pc:sldMkLst>
          <pc:docMk/>
          <pc:sldMk cId="2517438458" sldId="2142534315"/>
        </pc:sldMkLst>
        <pc:spChg chg="mod">
          <ac:chgData name="Collins, Jimmie L" userId="00623318-fa2c-40b7-8178-c8e19a4eff46" providerId="ADAL" clId="{5BDBC659-BC92-4179-BD02-8034597D4A9A}" dt="2024-06-18T21:03:28.852" v="51"/>
          <ac:spMkLst>
            <pc:docMk/>
            <pc:sldMk cId="2517438458" sldId="2142534315"/>
            <ac:spMk id="4" creationId="{B9E286C1-6848-24CB-B9B5-383CD7C871F7}"/>
          </ac:spMkLst>
        </pc:spChg>
      </pc:sldChg>
      <pc:sldChg chg="modSp mod">
        <pc:chgData name="Collins, Jimmie L" userId="00623318-fa2c-40b7-8178-c8e19a4eff46" providerId="ADAL" clId="{5BDBC659-BC92-4179-BD02-8034597D4A9A}" dt="2024-06-18T21:05:34.930" v="99"/>
        <pc:sldMkLst>
          <pc:docMk/>
          <pc:sldMk cId="2647878611" sldId="2142534316"/>
        </pc:sldMkLst>
        <pc:spChg chg="mod">
          <ac:chgData name="Collins, Jimmie L" userId="00623318-fa2c-40b7-8178-c8e19a4eff46" providerId="ADAL" clId="{5BDBC659-BC92-4179-BD02-8034597D4A9A}" dt="2024-06-18T21:05:34.930" v="99"/>
          <ac:spMkLst>
            <pc:docMk/>
            <pc:sldMk cId="2647878611" sldId="2142534316"/>
            <ac:spMk id="4" creationId="{74937850-B9FF-B585-ED44-B1BA77B1D32C}"/>
          </ac:spMkLst>
        </pc:spChg>
      </pc:sldChg>
      <pc:sldChg chg="modSp mod">
        <pc:chgData name="Collins, Jimmie L" userId="00623318-fa2c-40b7-8178-c8e19a4eff46" providerId="ADAL" clId="{5BDBC659-BC92-4179-BD02-8034597D4A9A}" dt="2024-06-18T21:06:10.450" v="107"/>
        <pc:sldMkLst>
          <pc:docMk/>
          <pc:sldMk cId="3820675083" sldId="2142534317"/>
        </pc:sldMkLst>
        <pc:spChg chg="mod">
          <ac:chgData name="Collins, Jimmie L" userId="00623318-fa2c-40b7-8178-c8e19a4eff46" providerId="ADAL" clId="{5BDBC659-BC92-4179-BD02-8034597D4A9A}" dt="2024-06-18T21:06:10.450" v="107"/>
          <ac:spMkLst>
            <pc:docMk/>
            <pc:sldMk cId="3820675083" sldId="2142534317"/>
            <ac:spMk id="4" creationId="{38BDFF35-9840-7BF3-92FD-96A2FEDAC58A}"/>
          </ac:spMkLst>
        </pc:spChg>
      </pc:sldChg>
      <pc:sldChg chg="modSp mod">
        <pc:chgData name="Collins, Jimmie L" userId="00623318-fa2c-40b7-8178-c8e19a4eff46" providerId="ADAL" clId="{5BDBC659-BC92-4179-BD02-8034597D4A9A}" dt="2024-06-18T21:07:31.770" v="120"/>
        <pc:sldMkLst>
          <pc:docMk/>
          <pc:sldMk cId="2412155808" sldId="2142534318"/>
        </pc:sldMkLst>
        <pc:spChg chg="mod">
          <ac:chgData name="Collins, Jimmie L" userId="00623318-fa2c-40b7-8178-c8e19a4eff46" providerId="ADAL" clId="{5BDBC659-BC92-4179-BD02-8034597D4A9A}" dt="2024-06-18T21:07:31.770" v="120"/>
          <ac:spMkLst>
            <pc:docMk/>
            <pc:sldMk cId="2412155808" sldId="2142534318"/>
            <ac:spMk id="4" creationId="{305989C4-80B8-99CB-A78C-78554E3A5AF9}"/>
          </ac:spMkLst>
        </pc:spChg>
      </pc:sldChg>
      <pc:sldChg chg="del">
        <pc:chgData name="Collins, Jimmie L" userId="00623318-fa2c-40b7-8178-c8e19a4eff46" providerId="ADAL" clId="{5BDBC659-BC92-4179-BD02-8034597D4A9A}" dt="2024-06-18T21:07:59.490" v="121" actId="47"/>
        <pc:sldMkLst>
          <pc:docMk/>
          <pc:sldMk cId="874106965" sldId="2142534319"/>
        </pc:sldMkLst>
      </pc:sldChg>
      <pc:sldChg chg="del">
        <pc:chgData name="Collins, Jimmie L" userId="00623318-fa2c-40b7-8178-c8e19a4eff46" providerId="ADAL" clId="{5BDBC659-BC92-4179-BD02-8034597D4A9A}" dt="2024-06-18T21:07:59.490" v="121" actId="47"/>
        <pc:sldMkLst>
          <pc:docMk/>
          <pc:sldMk cId="456434329" sldId="2142534320"/>
        </pc:sldMkLst>
      </pc:sldChg>
      <pc:sldChg chg="del">
        <pc:chgData name="Collins, Jimmie L" userId="00623318-fa2c-40b7-8178-c8e19a4eff46" providerId="ADAL" clId="{5BDBC659-BC92-4179-BD02-8034597D4A9A}" dt="2024-06-18T21:08:26.260" v="122" actId="47"/>
        <pc:sldMkLst>
          <pc:docMk/>
          <pc:sldMk cId="3713958113" sldId="2142534321"/>
        </pc:sldMkLst>
      </pc:sldChg>
      <pc:sldChg chg="del">
        <pc:chgData name="Collins, Jimmie L" userId="00623318-fa2c-40b7-8178-c8e19a4eff46" providerId="ADAL" clId="{5BDBC659-BC92-4179-BD02-8034597D4A9A}" dt="2024-06-18T21:08:26.260" v="122" actId="47"/>
        <pc:sldMkLst>
          <pc:docMk/>
          <pc:sldMk cId="2165134059" sldId="2142534322"/>
        </pc:sldMkLst>
      </pc:sldChg>
      <pc:sldChg chg="del">
        <pc:chgData name="Collins, Jimmie L" userId="00623318-fa2c-40b7-8178-c8e19a4eff46" providerId="ADAL" clId="{5BDBC659-BC92-4179-BD02-8034597D4A9A}" dt="2024-06-18T21:08:26.260" v="122" actId="47"/>
        <pc:sldMkLst>
          <pc:docMk/>
          <pc:sldMk cId="2940726486" sldId="2142534323"/>
        </pc:sldMkLst>
      </pc:sldChg>
      <pc:sldChg chg="del">
        <pc:chgData name="Collins, Jimmie L" userId="00623318-fa2c-40b7-8178-c8e19a4eff46" providerId="ADAL" clId="{5BDBC659-BC92-4179-BD02-8034597D4A9A}" dt="2024-06-18T21:08:32.379" v="123" actId="47"/>
        <pc:sldMkLst>
          <pc:docMk/>
          <pc:sldMk cId="2967238066" sldId="2142534324"/>
        </pc:sldMkLst>
      </pc:sldChg>
      <pc:sldChg chg="del">
        <pc:chgData name="Collins, Jimmie L" userId="00623318-fa2c-40b7-8178-c8e19a4eff46" providerId="ADAL" clId="{5BDBC659-BC92-4179-BD02-8034597D4A9A}" dt="2024-06-18T21:09:01.918" v="125" actId="2696"/>
        <pc:sldMkLst>
          <pc:docMk/>
          <pc:sldMk cId="1746736614" sldId="2142534325"/>
        </pc:sldMkLst>
      </pc:sldChg>
      <pc:sldChg chg="del">
        <pc:chgData name="Collins, Jimmie L" userId="00623318-fa2c-40b7-8178-c8e19a4eff46" providerId="ADAL" clId="{5BDBC659-BC92-4179-BD02-8034597D4A9A}" dt="2024-06-18T21:08:32.379" v="123" actId="47"/>
        <pc:sldMkLst>
          <pc:docMk/>
          <pc:sldMk cId="1016998320" sldId="2142534326"/>
        </pc:sldMkLst>
      </pc:sldChg>
      <pc:sldChg chg="del">
        <pc:chgData name="Collins, Jimmie L" userId="00623318-fa2c-40b7-8178-c8e19a4eff46" providerId="ADAL" clId="{5BDBC659-BC92-4179-BD02-8034597D4A9A}" dt="2024-06-18T21:09:17.901" v="126" actId="47"/>
        <pc:sldMkLst>
          <pc:docMk/>
          <pc:sldMk cId="1110406908" sldId="2142534327"/>
        </pc:sldMkLst>
      </pc:sldChg>
      <pc:sldChg chg="del">
        <pc:chgData name="Collins, Jimmie L" userId="00623318-fa2c-40b7-8178-c8e19a4eff46" providerId="ADAL" clId="{5BDBC659-BC92-4179-BD02-8034597D4A9A}" dt="2024-06-18T21:01:59.754" v="35" actId="47"/>
        <pc:sldMkLst>
          <pc:docMk/>
          <pc:sldMk cId="2285314939" sldId="2142534328"/>
        </pc:sldMkLst>
      </pc:sldChg>
      <pc:sldChg chg="del">
        <pc:chgData name="Collins, Jimmie L" userId="00623318-fa2c-40b7-8178-c8e19a4eff46" providerId="ADAL" clId="{5BDBC659-BC92-4179-BD02-8034597D4A9A}" dt="2024-06-18T21:01:59.754" v="35" actId="47"/>
        <pc:sldMkLst>
          <pc:docMk/>
          <pc:sldMk cId="2693258794" sldId="2142534329"/>
        </pc:sldMkLst>
      </pc:sldChg>
      <pc:sldChg chg="del">
        <pc:chgData name="Collins, Jimmie L" userId="00623318-fa2c-40b7-8178-c8e19a4eff46" providerId="ADAL" clId="{5BDBC659-BC92-4179-BD02-8034597D4A9A}" dt="2024-06-18T21:01:59.754" v="35" actId="47"/>
        <pc:sldMkLst>
          <pc:docMk/>
          <pc:sldMk cId="2774997850" sldId="2142534330"/>
        </pc:sldMkLst>
      </pc:sldChg>
      <pc:sldChg chg="del">
        <pc:chgData name="Collins, Jimmie L" userId="00623318-fa2c-40b7-8178-c8e19a4eff46" providerId="ADAL" clId="{5BDBC659-BC92-4179-BD02-8034597D4A9A}" dt="2024-06-18T21:06:52.676" v="118" actId="47"/>
        <pc:sldMkLst>
          <pc:docMk/>
          <pc:sldMk cId="1875688618" sldId="2142534331"/>
        </pc:sldMkLst>
      </pc:sldChg>
      <pc:sldChg chg="del">
        <pc:chgData name="Collins, Jimmie L" userId="00623318-fa2c-40b7-8178-c8e19a4eff46" providerId="ADAL" clId="{5BDBC659-BC92-4179-BD02-8034597D4A9A}" dt="2024-06-18T21:07:59.490" v="121" actId="47"/>
        <pc:sldMkLst>
          <pc:docMk/>
          <pc:sldMk cId="1480393987" sldId="2142534332"/>
        </pc:sldMkLst>
      </pc:sldChg>
      <pc:sldChg chg="del">
        <pc:chgData name="Collins, Jimmie L" userId="00623318-fa2c-40b7-8178-c8e19a4eff46" providerId="ADAL" clId="{5BDBC659-BC92-4179-BD02-8034597D4A9A}" dt="2024-06-18T21:07:59.490" v="121" actId="47"/>
        <pc:sldMkLst>
          <pc:docMk/>
          <pc:sldMk cId="1679005300" sldId="2142534333"/>
        </pc:sldMkLst>
      </pc:sldChg>
      <pc:sldChg chg="del">
        <pc:chgData name="Collins, Jimmie L" userId="00623318-fa2c-40b7-8178-c8e19a4eff46" providerId="ADAL" clId="{5BDBC659-BC92-4179-BD02-8034597D4A9A}" dt="2024-06-18T21:07:59.490" v="121" actId="47"/>
        <pc:sldMkLst>
          <pc:docMk/>
          <pc:sldMk cId="4270723346" sldId="2142534334"/>
        </pc:sldMkLst>
      </pc:sldChg>
      <pc:sldChg chg="del">
        <pc:chgData name="Collins, Jimmie L" userId="00623318-fa2c-40b7-8178-c8e19a4eff46" providerId="ADAL" clId="{5BDBC659-BC92-4179-BD02-8034597D4A9A}" dt="2024-06-18T21:07:59.490" v="121" actId="47"/>
        <pc:sldMkLst>
          <pc:docMk/>
          <pc:sldMk cId="3505187188" sldId="2142534335"/>
        </pc:sldMkLst>
      </pc:sldChg>
      <pc:sldChg chg="modSp mod modNotesTx">
        <pc:chgData name="Collins, Jimmie L" userId="00623318-fa2c-40b7-8178-c8e19a4eff46" providerId="ADAL" clId="{5BDBC659-BC92-4179-BD02-8034597D4A9A}" dt="2024-06-18T21:26:28.255" v="569" actId="21"/>
        <pc:sldMkLst>
          <pc:docMk/>
          <pc:sldMk cId="2264220521" sldId="2142534336"/>
        </pc:sldMkLst>
        <pc:spChg chg="mod">
          <ac:chgData name="Collins, Jimmie L" userId="00623318-fa2c-40b7-8178-c8e19a4eff46" providerId="ADAL" clId="{5BDBC659-BC92-4179-BD02-8034597D4A9A}" dt="2024-06-18T21:26:02.102" v="566" actId="6549"/>
          <ac:spMkLst>
            <pc:docMk/>
            <pc:sldMk cId="2264220521" sldId="2142534336"/>
            <ac:spMk id="10" creationId="{26E3E52C-FC7B-8334-0210-D48BF8106E3F}"/>
          </ac:spMkLst>
        </pc:spChg>
        <pc:graphicFrameChg chg="modGraphic">
          <ac:chgData name="Collins, Jimmie L" userId="00623318-fa2c-40b7-8178-c8e19a4eff46" providerId="ADAL" clId="{5BDBC659-BC92-4179-BD02-8034597D4A9A}" dt="2024-06-18T21:26:28.255" v="569" actId="21"/>
          <ac:graphicFrameMkLst>
            <pc:docMk/>
            <pc:sldMk cId="2264220521" sldId="2142534336"/>
            <ac:graphicFrameMk id="9" creationId="{4777ED5B-C1DB-7676-201A-50B6BE605991}"/>
          </ac:graphicFrameMkLst>
        </pc:graphicFrameChg>
      </pc:sldChg>
      <pc:sldChg chg="del">
        <pc:chgData name="Collins, Jimmie L" userId="00623318-fa2c-40b7-8178-c8e19a4eff46" providerId="ADAL" clId="{5BDBC659-BC92-4179-BD02-8034597D4A9A}" dt="2024-06-18T21:08:26.260" v="122" actId="47"/>
        <pc:sldMkLst>
          <pc:docMk/>
          <pc:sldMk cId="2357359446" sldId="2142534337"/>
        </pc:sldMkLst>
      </pc:sldChg>
      <pc:sldChg chg="del">
        <pc:chgData name="Collins, Jimmie L" userId="00623318-fa2c-40b7-8178-c8e19a4eff46" providerId="ADAL" clId="{5BDBC659-BC92-4179-BD02-8034597D4A9A}" dt="2024-06-18T21:08:26.260" v="122" actId="47"/>
        <pc:sldMkLst>
          <pc:docMk/>
          <pc:sldMk cId="996640657" sldId="2142534338"/>
        </pc:sldMkLst>
      </pc:sldChg>
      <pc:sldChg chg="del">
        <pc:chgData name="Collins, Jimmie L" userId="00623318-fa2c-40b7-8178-c8e19a4eff46" providerId="ADAL" clId="{5BDBC659-BC92-4179-BD02-8034597D4A9A}" dt="2024-06-18T21:08:26.260" v="122" actId="47"/>
        <pc:sldMkLst>
          <pc:docMk/>
          <pc:sldMk cId="1986813146" sldId="2142534339"/>
        </pc:sldMkLst>
      </pc:sldChg>
      <pc:sldChg chg="del">
        <pc:chgData name="Collins, Jimmie L" userId="00623318-fa2c-40b7-8178-c8e19a4eff46" providerId="ADAL" clId="{5BDBC659-BC92-4179-BD02-8034597D4A9A}" dt="2024-06-18T21:09:17.901" v="126" actId="47"/>
        <pc:sldMkLst>
          <pc:docMk/>
          <pc:sldMk cId="1142448550" sldId="2142534340"/>
        </pc:sldMkLst>
      </pc:sldChg>
      <pc:sldChg chg="del">
        <pc:chgData name="Collins, Jimmie L" userId="00623318-fa2c-40b7-8178-c8e19a4eff46" providerId="ADAL" clId="{5BDBC659-BC92-4179-BD02-8034597D4A9A}" dt="2024-06-18T21:09:17.901" v="126" actId="47"/>
        <pc:sldMkLst>
          <pc:docMk/>
          <pc:sldMk cId="799140355" sldId="2142534341"/>
        </pc:sldMkLst>
      </pc:sldChg>
      <pc:sldChg chg="del">
        <pc:chgData name="Collins, Jimmie L" userId="00623318-fa2c-40b7-8178-c8e19a4eff46" providerId="ADAL" clId="{5BDBC659-BC92-4179-BD02-8034597D4A9A}" dt="2024-06-18T21:09:17.901" v="126" actId="47"/>
        <pc:sldMkLst>
          <pc:docMk/>
          <pc:sldMk cId="3453136017" sldId="2142534342"/>
        </pc:sldMkLst>
      </pc:sldChg>
      <pc:sldChg chg="del">
        <pc:chgData name="Collins, Jimmie L" userId="00623318-fa2c-40b7-8178-c8e19a4eff46" providerId="ADAL" clId="{5BDBC659-BC92-4179-BD02-8034597D4A9A}" dt="2024-06-18T21:09:17.901" v="126" actId="47"/>
        <pc:sldMkLst>
          <pc:docMk/>
          <pc:sldMk cId="396074819" sldId="2142534343"/>
        </pc:sldMkLst>
      </pc:sldChg>
      <pc:sldChg chg="del">
        <pc:chgData name="Collins, Jimmie L" userId="00623318-fa2c-40b7-8178-c8e19a4eff46" providerId="ADAL" clId="{5BDBC659-BC92-4179-BD02-8034597D4A9A}" dt="2024-06-18T21:08:26.260" v="122" actId="47"/>
        <pc:sldMkLst>
          <pc:docMk/>
          <pc:sldMk cId="0" sldId="2142534346"/>
        </pc:sldMkLst>
      </pc:sldChg>
      <pc:sldChg chg="del">
        <pc:chgData name="Collins, Jimmie L" userId="00623318-fa2c-40b7-8178-c8e19a4eff46" providerId="ADAL" clId="{5BDBC659-BC92-4179-BD02-8034597D4A9A}" dt="2024-06-18T21:08:26.260" v="122" actId="47"/>
        <pc:sldMkLst>
          <pc:docMk/>
          <pc:sldMk cId="0" sldId="2142534348"/>
        </pc:sldMkLst>
      </pc:sldChg>
      <pc:sldChg chg="del">
        <pc:chgData name="Collins, Jimmie L" userId="00623318-fa2c-40b7-8178-c8e19a4eff46" providerId="ADAL" clId="{5BDBC659-BC92-4179-BD02-8034597D4A9A}" dt="2024-06-18T21:08:26.260" v="122" actId="47"/>
        <pc:sldMkLst>
          <pc:docMk/>
          <pc:sldMk cId="0" sldId="2142534349"/>
        </pc:sldMkLst>
      </pc:sldChg>
      <pc:sldChg chg="del">
        <pc:chgData name="Collins, Jimmie L" userId="00623318-fa2c-40b7-8178-c8e19a4eff46" providerId="ADAL" clId="{5BDBC659-BC92-4179-BD02-8034597D4A9A}" dt="2024-06-18T21:08:26.260" v="122" actId="47"/>
        <pc:sldMkLst>
          <pc:docMk/>
          <pc:sldMk cId="1781655299" sldId="2142534353"/>
        </pc:sldMkLst>
      </pc:sldChg>
      <pc:sldChg chg="del">
        <pc:chgData name="Collins, Jimmie L" userId="00623318-fa2c-40b7-8178-c8e19a4eff46" providerId="ADAL" clId="{5BDBC659-BC92-4179-BD02-8034597D4A9A}" dt="2024-06-18T21:08:26.260" v="122" actId="47"/>
        <pc:sldMkLst>
          <pc:docMk/>
          <pc:sldMk cId="2650856368" sldId="2142534354"/>
        </pc:sldMkLst>
      </pc:sldChg>
      <pc:sldChg chg="del">
        <pc:chgData name="Collins, Jimmie L" userId="00623318-fa2c-40b7-8178-c8e19a4eff46" providerId="ADAL" clId="{5BDBC659-BC92-4179-BD02-8034597D4A9A}" dt="2024-06-18T21:08:26.260" v="122" actId="47"/>
        <pc:sldMkLst>
          <pc:docMk/>
          <pc:sldMk cId="2465799202" sldId="2142534355"/>
        </pc:sldMkLst>
      </pc:sldChg>
      <pc:sldChg chg="del">
        <pc:chgData name="Collins, Jimmie L" userId="00623318-fa2c-40b7-8178-c8e19a4eff46" providerId="ADAL" clId="{5BDBC659-BC92-4179-BD02-8034597D4A9A}" dt="2024-06-18T21:08:26.260" v="122" actId="47"/>
        <pc:sldMkLst>
          <pc:docMk/>
          <pc:sldMk cId="4235553251" sldId="2142534356"/>
        </pc:sldMkLst>
      </pc:sldChg>
      <pc:sldChg chg="del">
        <pc:chgData name="Collins, Jimmie L" userId="00623318-fa2c-40b7-8178-c8e19a4eff46" providerId="ADAL" clId="{5BDBC659-BC92-4179-BD02-8034597D4A9A}" dt="2024-06-18T21:08:26.260" v="122" actId="47"/>
        <pc:sldMkLst>
          <pc:docMk/>
          <pc:sldMk cId="2859417654" sldId="2142534357"/>
        </pc:sldMkLst>
      </pc:sldChg>
      <pc:sldChg chg="del">
        <pc:chgData name="Collins, Jimmie L" userId="00623318-fa2c-40b7-8178-c8e19a4eff46" providerId="ADAL" clId="{5BDBC659-BC92-4179-BD02-8034597D4A9A}" dt="2024-06-18T21:08:26.260" v="122" actId="47"/>
        <pc:sldMkLst>
          <pc:docMk/>
          <pc:sldMk cId="3842904590" sldId="2142534358"/>
        </pc:sldMkLst>
      </pc:sldChg>
      <pc:sldChg chg="del">
        <pc:chgData name="Collins, Jimmie L" userId="00623318-fa2c-40b7-8178-c8e19a4eff46" providerId="ADAL" clId="{5BDBC659-BC92-4179-BD02-8034597D4A9A}" dt="2024-06-18T21:08:26.260" v="122" actId="47"/>
        <pc:sldMkLst>
          <pc:docMk/>
          <pc:sldMk cId="1400578644" sldId="2142534359"/>
        </pc:sldMkLst>
      </pc:sldChg>
      <pc:sldChg chg="del">
        <pc:chgData name="Collins, Jimmie L" userId="00623318-fa2c-40b7-8178-c8e19a4eff46" providerId="ADAL" clId="{5BDBC659-BC92-4179-BD02-8034597D4A9A}" dt="2024-06-18T21:08:26.260" v="122" actId="47"/>
        <pc:sldMkLst>
          <pc:docMk/>
          <pc:sldMk cId="80320862" sldId="2142534360"/>
        </pc:sldMkLst>
      </pc:sldChg>
      <pc:sldChg chg="del">
        <pc:chgData name="Collins, Jimmie L" userId="00623318-fa2c-40b7-8178-c8e19a4eff46" providerId="ADAL" clId="{5BDBC659-BC92-4179-BD02-8034597D4A9A}" dt="2024-06-18T21:08:26.260" v="122" actId="47"/>
        <pc:sldMkLst>
          <pc:docMk/>
          <pc:sldMk cId="3911871502" sldId="2142534361"/>
        </pc:sldMkLst>
      </pc:sldChg>
      <pc:sldChg chg="del">
        <pc:chgData name="Collins, Jimmie L" userId="00623318-fa2c-40b7-8178-c8e19a4eff46" providerId="ADAL" clId="{5BDBC659-BC92-4179-BD02-8034597D4A9A}" dt="2024-06-18T21:08:26.260" v="122" actId="47"/>
        <pc:sldMkLst>
          <pc:docMk/>
          <pc:sldMk cId="3917228967" sldId="2142534362"/>
        </pc:sldMkLst>
      </pc:sldChg>
      <pc:sldChg chg="del">
        <pc:chgData name="Collins, Jimmie L" userId="00623318-fa2c-40b7-8178-c8e19a4eff46" providerId="ADAL" clId="{5BDBC659-BC92-4179-BD02-8034597D4A9A}" dt="2024-06-18T21:08:26.260" v="122" actId="47"/>
        <pc:sldMkLst>
          <pc:docMk/>
          <pc:sldMk cId="3395474541" sldId="2142534363"/>
        </pc:sldMkLst>
      </pc:sldChg>
      <pc:sldChg chg="del">
        <pc:chgData name="Collins, Jimmie L" userId="00623318-fa2c-40b7-8178-c8e19a4eff46" providerId="ADAL" clId="{5BDBC659-BC92-4179-BD02-8034597D4A9A}" dt="2024-06-18T21:07:59.490" v="121" actId="47"/>
        <pc:sldMkLst>
          <pc:docMk/>
          <pc:sldMk cId="2395582524" sldId="2142534364"/>
        </pc:sldMkLst>
      </pc:sldChg>
      <pc:sldChg chg="del">
        <pc:chgData name="Collins, Jimmie L" userId="00623318-fa2c-40b7-8178-c8e19a4eff46" providerId="ADAL" clId="{5BDBC659-BC92-4179-BD02-8034597D4A9A}" dt="2024-06-18T21:07:59.490" v="121" actId="47"/>
        <pc:sldMkLst>
          <pc:docMk/>
          <pc:sldMk cId="2320046435" sldId="2142534365"/>
        </pc:sldMkLst>
      </pc:sldChg>
      <pc:sldChg chg="del">
        <pc:chgData name="Collins, Jimmie L" userId="00623318-fa2c-40b7-8178-c8e19a4eff46" providerId="ADAL" clId="{5BDBC659-BC92-4179-BD02-8034597D4A9A}" dt="2024-06-18T21:07:59.490" v="121" actId="47"/>
        <pc:sldMkLst>
          <pc:docMk/>
          <pc:sldMk cId="3494122465" sldId="2142534366"/>
        </pc:sldMkLst>
      </pc:sldChg>
      <pc:sldChg chg="modSp add mod modNotesTx">
        <pc:chgData name="Collins, Jimmie L" userId="00623318-fa2c-40b7-8178-c8e19a4eff46" providerId="ADAL" clId="{5BDBC659-BC92-4179-BD02-8034597D4A9A}" dt="2024-06-18T21:11:01.453" v="135"/>
        <pc:sldMkLst>
          <pc:docMk/>
          <pc:sldMk cId="2766750725" sldId="2142534367"/>
        </pc:sldMkLst>
        <pc:spChg chg="mod">
          <ac:chgData name="Collins, Jimmie L" userId="00623318-fa2c-40b7-8178-c8e19a4eff46" providerId="ADAL" clId="{5BDBC659-BC92-4179-BD02-8034597D4A9A}" dt="2024-06-18T21:02:20.175" v="37"/>
          <ac:spMkLst>
            <pc:docMk/>
            <pc:sldMk cId="2766750725" sldId="2142534367"/>
            <ac:spMk id="4" creationId="{C1B984E8-856B-AB7D-F7AC-78F8BD314144}"/>
          </ac:spMkLst>
        </pc:spChg>
      </pc:sldChg>
      <pc:sldChg chg="modSp add mod ord">
        <pc:chgData name="Collins, Jimmie L" userId="00623318-fa2c-40b7-8178-c8e19a4eff46" providerId="ADAL" clId="{5BDBC659-BC92-4179-BD02-8034597D4A9A}" dt="2024-06-18T21:02:56.521" v="50" actId="20577"/>
        <pc:sldMkLst>
          <pc:docMk/>
          <pc:sldMk cId="2021204909" sldId="2142534368"/>
        </pc:sldMkLst>
        <pc:spChg chg="mod">
          <ac:chgData name="Collins, Jimmie L" userId="00623318-fa2c-40b7-8178-c8e19a4eff46" providerId="ADAL" clId="{5BDBC659-BC92-4179-BD02-8034597D4A9A}" dt="2024-06-18T21:02:56.521" v="50" actId="20577"/>
          <ac:spMkLst>
            <pc:docMk/>
            <pc:sldMk cId="2021204909" sldId="2142534368"/>
            <ac:spMk id="10" creationId="{69DC659C-0A60-2988-DB4E-E57F7A895876}"/>
          </ac:spMkLst>
        </pc:spChg>
        <pc:spChg chg="mod">
          <ac:chgData name="Collins, Jimmie L" userId="00623318-fa2c-40b7-8178-c8e19a4eff46" providerId="ADAL" clId="{5BDBC659-BC92-4179-BD02-8034597D4A9A}" dt="2024-06-18T21:02:40.093" v="45" actId="20577"/>
          <ac:spMkLst>
            <pc:docMk/>
            <pc:sldMk cId="2021204909" sldId="2142534368"/>
            <ac:spMk id="28" creationId="{00000000-0000-0000-0000-000000000000}"/>
          </ac:spMkLst>
        </pc:spChg>
      </pc:sldChg>
      <pc:sldChg chg="del">
        <pc:chgData name="Collins, Jimmie L" userId="00623318-fa2c-40b7-8178-c8e19a4eff46" providerId="ADAL" clId="{5BDBC659-BC92-4179-BD02-8034597D4A9A}" dt="2024-06-18T21:01:31.736" v="32" actId="47"/>
        <pc:sldMkLst>
          <pc:docMk/>
          <pc:sldMk cId="3013467473" sldId="2142534368"/>
        </pc:sldMkLst>
      </pc:sldChg>
      <pc:sldChg chg="modSp add mod">
        <pc:chgData name="Collins, Jimmie L" userId="00623318-fa2c-40b7-8178-c8e19a4eff46" providerId="ADAL" clId="{5BDBC659-BC92-4179-BD02-8034597D4A9A}" dt="2024-06-18T21:04:18.692" v="76"/>
        <pc:sldMkLst>
          <pc:docMk/>
          <pc:sldMk cId="622267093" sldId="2142534369"/>
        </pc:sldMkLst>
        <pc:spChg chg="mod">
          <ac:chgData name="Collins, Jimmie L" userId="00623318-fa2c-40b7-8178-c8e19a4eff46" providerId="ADAL" clId="{5BDBC659-BC92-4179-BD02-8034597D4A9A}" dt="2024-06-18T21:04:18.692" v="76"/>
          <ac:spMkLst>
            <pc:docMk/>
            <pc:sldMk cId="622267093" sldId="2142534369"/>
            <ac:spMk id="4" creationId="{B9E286C1-6848-24CB-B9B5-383CD7C871F7}"/>
          </ac:spMkLst>
        </pc:spChg>
      </pc:sldChg>
      <pc:sldChg chg="modSp add mod">
        <pc:chgData name="Collins, Jimmie L" userId="00623318-fa2c-40b7-8178-c8e19a4eff46" providerId="ADAL" clId="{5BDBC659-BC92-4179-BD02-8034597D4A9A}" dt="2024-06-18T21:04:44.156" v="78"/>
        <pc:sldMkLst>
          <pc:docMk/>
          <pc:sldMk cId="519230733" sldId="2142534370"/>
        </pc:sldMkLst>
        <pc:spChg chg="mod">
          <ac:chgData name="Collins, Jimmie L" userId="00623318-fa2c-40b7-8178-c8e19a4eff46" providerId="ADAL" clId="{5BDBC659-BC92-4179-BD02-8034597D4A9A}" dt="2024-06-18T21:04:44.156" v="78"/>
          <ac:spMkLst>
            <pc:docMk/>
            <pc:sldMk cId="519230733" sldId="2142534370"/>
            <ac:spMk id="4" creationId="{B9E286C1-6848-24CB-B9B5-383CD7C871F7}"/>
          </ac:spMkLst>
        </pc:spChg>
      </pc:sldChg>
      <pc:sldChg chg="modSp add mod ord">
        <pc:chgData name="Collins, Jimmie L" userId="00623318-fa2c-40b7-8178-c8e19a4eff46" providerId="ADAL" clId="{5BDBC659-BC92-4179-BD02-8034597D4A9A}" dt="2024-06-18T21:05:12.892" v="96" actId="20577"/>
        <pc:sldMkLst>
          <pc:docMk/>
          <pc:sldMk cId="4223746963" sldId="2142534371"/>
        </pc:sldMkLst>
        <pc:spChg chg="mod">
          <ac:chgData name="Collins, Jimmie L" userId="00623318-fa2c-40b7-8178-c8e19a4eff46" providerId="ADAL" clId="{5BDBC659-BC92-4179-BD02-8034597D4A9A}" dt="2024-06-18T21:05:12.892" v="96" actId="20577"/>
          <ac:spMkLst>
            <pc:docMk/>
            <pc:sldMk cId="4223746963" sldId="2142534371"/>
            <ac:spMk id="10" creationId="{69DC659C-0A60-2988-DB4E-E57F7A895876}"/>
          </ac:spMkLst>
        </pc:spChg>
        <pc:spChg chg="mod">
          <ac:chgData name="Collins, Jimmie L" userId="00623318-fa2c-40b7-8178-c8e19a4eff46" providerId="ADAL" clId="{5BDBC659-BC92-4179-BD02-8034597D4A9A}" dt="2024-06-18T21:05:03.535" v="92" actId="20577"/>
          <ac:spMkLst>
            <pc:docMk/>
            <pc:sldMk cId="4223746963" sldId="2142534371"/>
            <ac:spMk id="28" creationId="{00000000-0000-0000-0000-000000000000}"/>
          </ac:spMkLst>
        </pc:spChg>
      </pc:sldChg>
      <pc:sldChg chg="modSp add mod">
        <pc:chgData name="Collins, Jimmie L" userId="00623318-fa2c-40b7-8178-c8e19a4eff46" providerId="ADAL" clId="{5BDBC659-BC92-4179-BD02-8034597D4A9A}" dt="2024-06-18T21:05:50.091" v="106" actId="20577"/>
        <pc:sldMkLst>
          <pc:docMk/>
          <pc:sldMk cId="4171015011" sldId="2142534372"/>
        </pc:sldMkLst>
        <pc:spChg chg="mod">
          <ac:chgData name="Collins, Jimmie L" userId="00623318-fa2c-40b7-8178-c8e19a4eff46" providerId="ADAL" clId="{5BDBC659-BC92-4179-BD02-8034597D4A9A}" dt="2024-06-18T21:05:50.091" v="106" actId="20577"/>
          <ac:spMkLst>
            <pc:docMk/>
            <pc:sldMk cId="4171015011" sldId="2142534372"/>
            <ac:spMk id="4" creationId="{74937850-B9FF-B585-ED44-B1BA77B1D32C}"/>
          </ac:spMkLst>
        </pc:spChg>
      </pc:sldChg>
      <pc:sldChg chg="modSp add mod ord">
        <pc:chgData name="Collins, Jimmie L" userId="00623318-fa2c-40b7-8178-c8e19a4eff46" providerId="ADAL" clId="{5BDBC659-BC92-4179-BD02-8034597D4A9A}" dt="2024-06-18T21:06:29.834" v="114" actId="20577"/>
        <pc:sldMkLst>
          <pc:docMk/>
          <pc:sldMk cId="3415539198" sldId="2142534373"/>
        </pc:sldMkLst>
        <pc:spChg chg="mod">
          <ac:chgData name="Collins, Jimmie L" userId="00623318-fa2c-40b7-8178-c8e19a4eff46" providerId="ADAL" clId="{5BDBC659-BC92-4179-BD02-8034597D4A9A}" dt="2024-06-18T21:06:29.834" v="114" actId="20577"/>
          <ac:spMkLst>
            <pc:docMk/>
            <pc:sldMk cId="3415539198" sldId="2142534373"/>
            <ac:spMk id="10" creationId="{69DC659C-0A60-2988-DB4E-E57F7A895876}"/>
          </ac:spMkLst>
        </pc:spChg>
      </pc:sldChg>
      <pc:sldChg chg="modSp add mod ord">
        <pc:chgData name="Collins, Jimmie L" userId="00623318-fa2c-40b7-8178-c8e19a4eff46" providerId="ADAL" clId="{5BDBC659-BC92-4179-BD02-8034597D4A9A}" dt="2024-06-18T21:23:06.676" v="464" actId="6549"/>
        <pc:sldMkLst>
          <pc:docMk/>
          <pc:sldMk cId="3902183513" sldId="2142534374"/>
        </pc:sldMkLst>
        <pc:spChg chg="mod">
          <ac:chgData name="Collins, Jimmie L" userId="00623318-fa2c-40b7-8178-c8e19a4eff46" providerId="ADAL" clId="{5BDBC659-BC92-4179-BD02-8034597D4A9A}" dt="2024-06-18T21:23:06.676" v="464" actId="6549"/>
          <ac:spMkLst>
            <pc:docMk/>
            <pc:sldMk cId="3902183513" sldId="2142534374"/>
            <ac:spMk id="4" creationId="{38BDFF35-9840-7BF3-92FD-96A2FEDAC58A}"/>
          </ac:spMkLst>
        </pc:spChg>
      </pc:sldChg>
      <pc:sldChg chg="delSp modSp add mod">
        <pc:chgData name="Collins, Jimmie L" userId="00623318-fa2c-40b7-8178-c8e19a4eff46" providerId="ADAL" clId="{5BDBC659-BC92-4179-BD02-8034597D4A9A}" dt="2024-06-18T21:25:07.378" v="540" actId="478"/>
        <pc:sldMkLst>
          <pc:docMk/>
          <pc:sldMk cId="3052457920" sldId="2142534375"/>
        </pc:sldMkLst>
        <pc:spChg chg="mod">
          <ac:chgData name="Collins, Jimmie L" userId="00623318-fa2c-40b7-8178-c8e19a4eff46" providerId="ADAL" clId="{5BDBC659-BC92-4179-BD02-8034597D4A9A}" dt="2024-06-18T21:25:04.048" v="539" actId="1035"/>
          <ac:spMkLst>
            <pc:docMk/>
            <pc:sldMk cId="3052457920" sldId="2142534375"/>
            <ac:spMk id="2" creationId="{556F858E-74C9-BF51-5364-FB0A18D805EF}"/>
          </ac:spMkLst>
        </pc:spChg>
        <pc:spChg chg="del">
          <ac:chgData name="Collins, Jimmie L" userId="00623318-fa2c-40b7-8178-c8e19a4eff46" providerId="ADAL" clId="{5BDBC659-BC92-4179-BD02-8034597D4A9A}" dt="2024-06-18T21:24:57.909" v="485" actId="478"/>
          <ac:spMkLst>
            <pc:docMk/>
            <pc:sldMk cId="3052457920" sldId="2142534375"/>
            <ac:spMk id="18" creationId="{BA3DC23B-4D0A-9749-A05B-35A16027E9CA}"/>
          </ac:spMkLst>
        </pc:spChg>
        <pc:spChg chg="del">
          <ac:chgData name="Collins, Jimmie L" userId="00623318-fa2c-40b7-8178-c8e19a4eff46" providerId="ADAL" clId="{5BDBC659-BC92-4179-BD02-8034597D4A9A}" dt="2024-06-18T21:25:07.378" v="540" actId="478"/>
          <ac:spMkLst>
            <pc:docMk/>
            <pc:sldMk cId="3052457920" sldId="2142534375"/>
            <ac:spMk id="19" creationId="{00000000-0000-0000-0000-000000000000}"/>
          </ac:spMkLst>
        </pc:spChg>
        <pc:picChg chg="del">
          <ac:chgData name="Collins, Jimmie L" userId="00623318-fa2c-40b7-8178-c8e19a4eff46" providerId="ADAL" clId="{5BDBC659-BC92-4179-BD02-8034597D4A9A}" dt="2024-06-18T21:24:54.798" v="484" actId="478"/>
          <ac:picMkLst>
            <pc:docMk/>
            <pc:sldMk cId="3052457920" sldId="2142534375"/>
            <ac:picMk id="5" creationId="{7ACA5E4F-5EC5-6283-8C9B-3855944F657D}"/>
          </ac:picMkLst>
        </pc:picChg>
      </pc:sldChg>
      <pc:sldChg chg="add ord">
        <pc:chgData name="Collins, Jimmie L" userId="00623318-fa2c-40b7-8178-c8e19a4eff46" providerId="ADAL" clId="{5BDBC659-BC92-4179-BD02-8034597D4A9A}" dt="2024-06-18T21:25:26.890" v="546"/>
        <pc:sldMkLst>
          <pc:docMk/>
          <pc:sldMk cId="587336358" sldId="2142534376"/>
        </pc:sldMkLst>
      </pc:sldChg>
      <pc:sldChg chg="modSp add mod">
        <pc:chgData name="Collins, Jimmie L" userId="00623318-fa2c-40b7-8178-c8e19a4eff46" providerId="ADAL" clId="{5BDBC659-BC92-4179-BD02-8034597D4A9A}" dt="2024-06-18T21:26:49.620" v="578" actId="21"/>
        <pc:sldMkLst>
          <pc:docMk/>
          <pc:sldMk cId="4210414341" sldId="2142534377"/>
        </pc:sldMkLst>
        <pc:spChg chg="mod">
          <ac:chgData name="Collins, Jimmie L" userId="00623318-fa2c-40b7-8178-c8e19a4eff46" providerId="ADAL" clId="{5BDBC659-BC92-4179-BD02-8034597D4A9A}" dt="2024-06-18T21:26:39.911" v="577" actId="6549"/>
          <ac:spMkLst>
            <pc:docMk/>
            <pc:sldMk cId="4210414341" sldId="2142534377"/>
            <ac:spMk id="10" creationId="{26E3E52C-FC7B-8334-0210-D48BF8106E3F}"/>
          </ac:spMkLst>
        </pc:spChg>
        <pc:graphicFrameChg chg="modGraphic">
          <ac:chgData name="Collins, Jimmie L" userId="00623318-fa2c-40b7-8178-c8e19a4eff46" providerId="ADAL" clId="{5BDBC659-BC92-4179-BD02-8034597D4A9A}" dt="2024-06-18T21:26:49.620" v="578" actId="21"/>
          <ac:graphicFrameMkLst>
            <pc:docMk/>
            <pc:sldMk cId="4210414341" sldId="2142534377"/>
            <ac:graphicFrameMk id="9" creationId="{4777ED5B-C1DB-7676-201A-50B6BE605991}"/>
          </ac:graphicFrameMkLst>
        </pc:graphicFrameChg>
      </pc:sldChg>
      <pc:sldMasterChg chg="delSldLayout">
        <pc:chgData name="Collins, Jimmie L" userId="00623318-fa2c-40b7-8178-c8e19a4eff46" providerId="ADAL" clId="{5BDBC659-BC92-4179-BD02-8034597D4A9A}" dt="2024-06-18T21:08:50.977" v="124" actId="47"/>
        <pc:sldMasterMkLst>
          <pc:docMk/>
          <pc:sldMasterMk cId="3185266488" sldId="2147483648"/>
        </pc:sldMasterMkLst>
        <pc:sldLayoutChg chg="del">
          <pc:chgData name="Collins, Jimmie L" userId="00623318-fa2c-40b7-8178-c8e19a4eff46" providerId="ADAL" clId="{5BDBC659-BC92-4179-BD02-8034597D4A9A}" dt="2024-06-18T21:08:50.977" v="124" actId="47"/>
          <pc:sldLayoutMkLst>
            <pc:docMk/>
            <pc:sldMasterMk cId="3185266488" sldId="2147483648"/>
            <pc:sldLayoutMk cId="3280263619" sldId="2147483676"/>
          </pc:sldLayoutMkLst>
        </pc:sldLayoutChg>
        <pc:sldLayoutChg chg="del">
          <pc:chgData name="Collins, Jimmie L" userId="00623318-fa2c-40b7-8178-c8e19a4eff46" providerId="ADAL" clId="{5BDBC659-BC92-4179-BD02-8034597D4A9A}" dt="2024-06-18T21:08:50.977" v="124" actId="47"/>
          <pc:sldLayoutMkLst>
            <pc:docMk/>
            <pc:sldMasterMk cId="3185266488" sldId="2147483648"/>
            <pc:sldLayoutMk cId="2936398589" sldId="2147483677"/>
          </pc:sldLayoutMkLst>
        </pc:sldLayoutChg>
        <pc:sldLayoutChg chg="del">
          <pc:chgData name="Collins, Jimmie L" userId="00623318-fa2c-40b7-8178-c8e19a4eff46" providerId="ADAL" clId="{5BDBC659-BC92-4179-BD02-8034597D4A9A}" dt="2024-06-18T21:08:50.977" v="124" actId="47"/>
          <pc:sldLayoutMkLst>
            <pc:docMk/>
            <pc:sldMasterMk cId="3185266488" sldId="2147483648"/>
            <pc:sldLayoutMk cId="1798239668" sldId="2147483678"/>
          </pc:sldLayoutMkLst>
        </pc:sldLayoutChg>
        <pc:sldLayoutChg chg="del">
          <pc:chgData name="Collins, Jimmie L" userId="00623318-fa2c-40b7-8178-c8e19a4eff46" providerId="ADAL" clId="{5BDBC659-BC92-4179-BD02-8034597D4A9A}" dt="2024-06-18T21:01:12.402" v="24" actId="47"/>
          <pc:sldLayoutMkLst>
            <pc:docMk/>
            <pc:sldMasterMk cId="3185266488" sldId="2147483648"/>
            <pc:sldLayoutMk cId="275170084" sldId="2147483679"/>
          </pc:sldLayoutMkLst>
        </pc:sldLayoutChg>
      </pc:sldMasterChg>
    </pc:docChg>
  </pc:docChgLst>
  <pc:docChgLst>
    <pc:chgData name="Collins, Jimmie L" userId="00623318-fa2c-40b7-8178-c8e19a4eff46" providerId="ADAL" clId="{0D41BE6E-B81A-4F0A-B643-8BDE97FEC98B}"/>
    <pc:docChg chg="undo custSel addSld modSld">
      <pc:chgData name="Collins, Jimmie L" userId="00623318-fa2c-40b7-8178-c8e19a4eff46" providerId="ADAL" clId="{0D41BE6E-B81A-4F0A-B643-8BDE97FEC98B}" dt="2024-06-19T23:42:35.230" v="287"/>
      <pc:docMkLst>
        <pc:docMk/>
      </pc:docMkLst>
      <pc:sldChg chg="modSp mod">
        <pc:chgData name="Collins, Jimmie L" userId="00623318-fa2c-40b7-8178-c8e19a4eff46" providerId="ADAL" clId="{0D41BE6E-B81A-4F0A-B643-8BDE97FEC98B}" dt="2024-06-19T23:42:35.230" v="287"/>
        <pc:sldMkLst>
          <pc:docMk/>
          <pc:sldMk cId="3697836920" sldId="258"/>
        </pc:sldMkLst>
        <pc:spChg chg="mod">
          <ac:chgData name="Collins, Jimmie L" userId="00623318-fa2c-40b7-8178-c8e19a4eff46" providerId="ADAL" clId="{0D41BE6E-B81A-4F0A-B643-8BDE97FEC98B}" dt="2024-06-19T23:42:35.230" v="287"/>
          <ac:spMkLst>
            <pc:docMk/>
            <pc:sldMk cId="3697836920" sldId="258"/>
            <ac:spMk id="2" creationId="{C6EFCE95-B0AB-BADE-8BA1-E78419C7CE7D}"/>
          </ac:spMkLst>
        </pc:spChg>
      </pc:sldChg>
      <pc:sldChg chg="addSp delSp modSp mod">
        <pc:chgData name="Collins, Jimmie L" userId="00623318-fa2c-40b7-8178-c8e19a4eff46" providerId="ADAL" clId="{0D41BE6E-B81A-4F0A-B643-8BDE97FEC98B}" dt="2024-06-19T23:37:13.191" v="286" actId="1037"/>
        <pc:sldMkLst>
          <pc:docMk/>
          <pc:sldMk cId="3069012942" sldId="3693"/>
        </pc:sldMkLst>
        <pc:spChg chg="mod">
          <ac:chgData name="Collins, Jimmie L" userId="00623318-fa2c-40b7-8178-c8e19a4eff46" providerId="ADAL" clId="{0D41BE6E-B81A-4F0A-B643-8BDE97FEC98B}" dt="2024-06-19T23:36:18.646" v="263"/>
          <ac:spMkLst>
            <pc:docMk/>
            <pc:sldMk cId="3069012942" sldId="3693"/>
            <ac:spMk id="10" creationId="{D634756E-0BAB-3542-0BD4-A683AB0DDEF7}"/>
          </ac:spMkLst>
        </pc:spChg>
        <pc:graphicFrameChg chg="del modGraphic">
          <ac:chgData name="Collins, Jimmie L" userId="00623318-fa2c-40b7-8178-c8e19a4eff46" providerId="ADAL" clId="{0D41BE6E-B81A-4F0A-B643-8BDE97FEC98B}" dt="2024-06-19T23:19:38.693" v="4" actId="478"/>
          <ac:graphicFrameMkLst>
            <pc:docMk/>
            <pc:sldMk cId="3069012942" sldId="3693"/>
            <ac:graphicFrameMk id="2" creationId="{AF3A799B-0C97-3B01-2FA7-F1160693FDF8}"/>
          </ac:graphicFrameMkLst>
        </pc:graphicFrameChg>
        <pc:graphicFrameChg chg="add mod modGraphic">
          <ac:chgData name="Collins, Jimmie L" userId="00623318-fa2c-40b7-8178-c8e19a4eff46" providerId="ADAL" clId="{0D41BE6E-B81A-4F0A-B643-8BDE97FEC98B}" dt="2024-06-19T23:37:13.191" v="286" actId="1037"/>
          <ac:graphicFrameMkLst>
            <pc:docMk/>
            <pc:sldMk cId="3069012942" sldId="3693"/>
            <ac:graphicFrameMk id="4" creationId="{F7C53737-8055-43BF-0846-B137E1F85C4B}"/>
          </ac:graphicFrameMkLst>
        </pc:graphicFrameChg>
      </pc:sldChg>
      <pc:sldChg chg="modSp mod">
        <pc:chgData name="Collins, Jimmie L" userId="00623318-fa2c-40b7-8178-c8e19a4eff46" providerId="ADAL" clId="{0D41BE6E-B81A-4F0A-B643-8BDE97FEC98B}" dt="2024-06-19T18:48:56.510" v="0"/>
        <pc:sldMkLst>
          <pc:docMk/>
          <pc:sldMk cId="2582671816" sldId="3953"/>
        </pc:sldMkLst>
        <pc:spChg chg="mod">
          <ac:chgData name="Collins, Jimmie L" userId="00623318-fa2c-40b7-8178-c8e19a4eff46" providerId="ADAL" clId="{0D41BE6E-B81A-4F0A-B643-8BDE97FEC98B}" dt="2024-06-19T18:48:56.510" v="0"/>
          <ac:spMkLst>
            <pc:docMk/>
            <pc:sldMk cId="2582671816" sldId="3953"/>
            <ac:spMk id="2" creationId="{3BB2B32A-F807-0417-AC15-6DDDF53B31F2}"/>
          </ac:spMkLst>
        </pc:spChg>
      </pc:sldChg>
      <pc:sldChg chg="modSp mod">
        <pc:chgData name="Collins, Jimmie L" userId="00623318-fa2c-40b7-8178-c8e19a4eff46" providerId="ADAL" clId="{0D41BE6E-B81A-4F0A-B643-8BDE97FEC98B}" dt="2024-06-19T23:36:03.870" v="261" actId="20577"/>
        <pc:sldMkLst>
          <pc:docMk/>
          <pc:sldMk cId="2264220521" sldId="2142534336"/>
        </pc:sldMkLst>
        <pc:spChg chg="mod">
          <ac:chgData name="Collins, Jimmie L" userId="00623318-fa2c-40b7-8178-c8e19a4eff46" providerId="ADAL" clId="{0D41BE6E-B81A-4F0A-B643-8BDE97FEC98B}" dt="2024-06-19T23:36:03.870" v="261" actId="20577"/>
          <ac:spMkLst>
            <pc:docMk/>
            <pc:sldMk cId="2264220521" sldId="2142534336"/>
            <ac:spMk id="10" creationId="{26E3E52C-FC7B-8334-0210-D48BF8106E3F}"/>
          </ac:spMkLst>
        </pc:spChg>
      </pc:sldChg>
      <pc:sldChg chg="addSp delSp modSp mod">
        <pc:chgData name="Collins, Jimmie L" userId="00623318-fa2c-40b7-8178-c8e19a4eff46" providerId="ADAL" clId="{0D41BE6E-B81A-4F0A-B643-8BDE97FEC98B}" dt="2024-06-19T23:36:14.551" v="262"/>
        <pc:sldMkLst>
          <pc:docMk/>
          <pc:sldMk cId="4210414341" sldId="2142534377"/>
        </pc:sldMkLst>
        <pc:spChg chg="mod">
          <ac:chgData name="Collins, Jimmie L" userId="00623318-fa2c-40b7-8178-c8e19a4eff46" providerId="ADAL" clId="{0D41BE6E-B81A-4F0A-B643-8BDE97FEC98B}" dt="2024-06-19T23:36:14.551" v="262"/>
          <ac:spMkLst>
            <pc:docMk/>
            <pc:sldMk cId="4210414341" sldId="2142534377"/>
            <ac:spMk id="10" creationId="{26E3E52C-FC7B-8334-0210-D48BF8106E3F}"/>
          </ac:spMkLst>
        </pc:spChg>
        <pc:graphicFrameChg chg="add mod">
          <ac:chgData name="Collins, Jimmie L" userId="00623318-fa2c-40b7-8178-c8e19a4eff46" providerId="ADAL" clId="{0D41BE6E-B81A-4F0A-B643-8BDE97FEC98B}" dt="2024-06-19T23:20:30.505" v="5"/>
          <ac:graphicFrameMkLst>
            <pc:docMk/>
            <pc:sldMk cId="4210414341" sldId="2142534377"/>
            <ac:graphicFrameMk id="2" creationId="{1D374359-14BC-6A87-8E63-728F38049537}"/>
          </ac:graphicFrameMkLst>
        </pc:graphicFrameChg>
        <pc:graphicFrameChg chg="del">
          <ac:chgData name="Collins, Jimmie L" userId="00623318-fa2c-40b7-8178-c8e19a4eff46" providerId="ADAL" clId="{0D41BE6E-B81A-4F0A-B643-8BDE97FEC98B}" dt="2024-06-19T23:19:11.679" v="2" actId="478"/>
          <ac:graphicFrameMkLst>
            <pc:docMk/>
            <pc:sldMk cId="4210414341" sldId="2142534377"/>
            <ac:graphicFrameMk id="9" creationId="{4777ED5B-C1DB-7676-201A-50B6BE605991}"/>
          </ac:graphicFrameMkLst>
        </pc:graphicFrameChg>
      </pc:sldChg>
      <pc:sldChg chg="addSp modSp add mod">
        <pc:chgData name="Collins, Jimmie L" userId="00623318-fa2c-40b7-8178-c8e19a4eff46" providerId="ADAL" clId="{0D41BE6E-B81A-4F0A-B643-8BDE97FEC98B}" dt="2024-06-19T23:36:25.343" v="264"/>
        <pc:sldMkLst>
          <pc:docMk/>
          <pc:sldMk cId="489591868" sldId="2142534378"/>
        </pc:sldMkLst>
        <pc:spChg chg="mod">
          <ac:chgData name="Collins, Jimmie L" userId="00623318-fa2c-40b7-8178-c8e19a4eff46" providerId="ADAL" clId="{0D41BE6E-B81A-4F0A-B643-8BDE97FEC98B}" dt="2024-06-19T23:36:25.343" v="264"/>
          <ac:spMkLst>
            <pc:docMk/>
            <pc:sldMk cId="489591868" sldId="2142534378"/>
            <ac:spMk id="10" creationId="{D634756E-0BAB-3542-0BD4-A683AB0DDEF7}"/>
          </ac:spMkLst>
        </pc:spChg>
        <pc:graphicFrameChg chg="add mod modGraphic">
          <ac:chgData name="Collins, Jimmie L" userId="00623318-fa2c-40b7-8178-c8e19a4eff46" providerId="ADAL" clId="{0D41BE6E-B81A-4F0A-B643-8BDE97FEC98B}" dt="2024-06-19T23:30:03.392" v="76" actId="1037"/>
          <ac:graphicFrameMkLst>
            <pc:docMk/>
            <pc:sldMk cId="489591868" sldId="2142534378"/>
            <ac:graphicFrameMk id="2" creationId="{47D892B0-C9DB-0F6C-CA31-2D555B2E6996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DE89FE-F27D-446A-B85F-CF40C109E3DE}" type="datetimeFigureOut">
              <a:rPr lang="id-ID" smtClean="0"/>
              <a:t>19/06/2024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B56AF4-CBA9-4730-9A53-95ADFAD3396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407522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b="1" dirty="0">
                <a:cs typeface="Calibri"/>
              </a:rPr>
              <a:t>Time Hack (i.e., 0800)</a:t>
            </a:r>
            <a:endParaRPr lang="en-US" b="1" dirty="0"/>
          </a:p>
          <a:p>
            <a:pPr defTabSz="942289">
              <a:defRPr/>
            </a:pPr>
            <a:r>
              <a:rPr lang="en-US" b="1" dirty="0"/>
              <a:t>Timing of comments (i.e., 30 sec)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B56AF4-CBA9-4730-9A53-95ADFAD3396C}" type="slidenum">
              <a:rPr lang="id-ID" smtClean="0"/>
              <a:t>1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48988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b="1" dirty="0">
                <a:cs typeface="Calibri"/>
              </a:rPr>
              <a:t>Time Hack (i.e., 0800)</a:t>
            </a:r>
            <a:endParaRPr lang="en-US" b="1" dirty="0"/>
          </a:p>
          <a:p>
            <a:pPr defTabSz="942289">
              <a:defRPr/>
            </a:pPr>
            <a:r>
              <a:rPr lang="en-US" b="1" dirty="0"/>
              <a:t>Timing of comments (i.e., 30 sec)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B56AF4-CBA9-4730-9A53-95ADFAD3396C}" type="slidenum">
              <a:rPr lang="id-ID" smtClean="0"/>
              <a:t>10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720457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4AA103-575D-0B13-5132-77098365FD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70FA259-EFCB-047C-41FA-AD14D504D33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685E99C-C711-D726-7FF2-5E21C67F8D7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b="1" dirty="0">
                <a:cs typeface="Calibri"/>
              </a:rPr>
              <a:t>Time Hack (i.e., 0800)</a:t>
            </a:r>
            <a:endParaRPr lang="en-US" b="1" dirty="0"/>
          </a:p>
          <a:p>
            <a:pPr defTabSz="942289">
              <a:defRPr/>
            </a:pPr>
            <a:r>
              <a:rPr lang="en-US" b="1" dirty="0"/>
              <a:t>Timing of comments (i.e., 30 sec)</a:t>
            </a:r>
            <a:endParaRPr lang="en-US" dirty="0"/>
          </a:p>
          <a:p>
            <a:endParaRPr lang="en-US" b="1" dirty="0"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93D8E8-8212-7DC5-5065-EEB242FAC57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B56AF4-CBA9-4730-9A53-95ADFAD3396C}" type="slidenum">
              <a:rPr lang="id-ID" smtClean="0"/>
              <a:t>11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085519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4AA103-575D-0B13-5132-77098365FD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70FA259-EFCB-047C-41FA-AD14D504D33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685E99C-C711-D726-7FF2-5E21C67F8D7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b="1" dirty="0">
                <a:cs typeface="Calibri"/>
              </a:rPr>
              <a:t>Time Hack (i.e., 0800)</a:t>
            </a:r>
            <a:endParaRPr lang="en-US" b="1" dirty="0"/>
          </a:p>
          <a:p>
            <a:pPr defTabSz="942289">
              <a:defRPr/>
            </a:pPr>
            <a:r>
              <a:rPr lang="en-US" b="1" dirty="0"/>
              <a:t>Timing of comments (i.e., 30 sec)</a:t>
            </a:r>
            <a:endParaRPr lang="en-US" dirty="0"/>
          </a:p>
          <a:p>
            <a:endParaRPr lang="en-US" b="1" dirty="0"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93D8E8-8212-7DC5-5065-EEB242FAC57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B56AF4-CBA9-4730-9A53-95ADFAD3396C}" type="slidenum">
              <a:rPr lang="id-ID" smtClean="0"/>
              <a:t>12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6005736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43185F-0B46-51A9-4174-54E6AACC1D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2219AA7-C36F-A1E1-511A-36724D72647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4B17E05-4827-1909-673D-DA1E613EBEF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b="1" dirty="0">
                <a:cs typeface="Calibri"/>
              </a:rPr>
              <a:t>Time Hack (i.e., 0800)</a:t>
            </a:r>
            <a:endParaRPr lang="en-US" b="1" dirty="0"/>
          </a:p>
          <a:p>
            <a:pPr defTabSz="942289">
              <a:defRPr/>
            </a:pPr>
            <a:r>
              <a:rPr lang="en-US" b="1" dirty="0"/>
              <a:t>Timing of comments (i.e., 30 sec)</a:t>
            </a:r>
            <a:endParaRPr lang="en-US" dirty="0"/>
          </a:p>
          <a:p>
            <a:endParaRPr lang="en-US" b="1" dirty="0"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62BCC6-FF31-8D96-56A8-920781A63C4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B56AF4-CBA9-4730-9A53-95ADFAD3396C}" type="slidenum">
              <a:rPr lang="id-ID" smtClean="0"/>
              <a:t>13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6889892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b="1" dirty="0">
                <a:cs typeface="Calibri"/>
              </a:rPr>
              <a:t>Time Hack (i.e., 0800)</a:t>
            </a:r>
            <a:endParaRPr lang="en-US" b="1" dirty="0"/>
          </a:p>
          <a:p>
            <a:pPr defTabSz="942289">
              <a:defRPr/>
            </a:pPr>
            <a:r>
              <a:rPr lang="en-US" b="1" dirty="0"/>
              <a:t>Timing of comments (i.e., 30 sec)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B56AF4-CBA9-4730-9A53-95ADFAD3396C}" type="slidenum">
              <a:rPr lang="id-ID" smtClean="0"/>
              <a:t>14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0519438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43185F-0B46-51A9-4174-54E6AACC1D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2219AA7-C36F-A1E1-511A-36724D72647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4B17E05-4827-1909-673D-DA1E613EBEF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b="1" dirty="0">
                <a:cs typeface="Calibri"/>
              </a:rPr>
              <a:t>Time Hack (i.e., 0800)</a:t>
            </a:r>
            <a:endParaRPr lang="en-US" b="1" dirty="0"/>
          </a:p>
          <a:p>
            <a:pPr defTabSz="942289">
              <a:defRPr/>
            </a:pPr>
            <a:r>
              <a:rPr lang="en-US" b="1" dirty="0"/>
              <a:t>Timing of comments (i.e., 30 sec)</a:t>
            </a:r>
            <a:endParaRPr lang="en-US" dirty="0"/>
          </a:p>
          <a:p>
            <a:endParaRPr lang="en-US" b="1" dirty="0"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62BCC6-FF31-8D96-56A8-920781A63C4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B56AF4-CBA9-4730-9A53-95ADFAD3396C}" type="slidenum">
              <a:rPr lang="id-ID" smtClean="0"/>
              <a:t>15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0710123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B56AF4-CBA9-4730-9A53-95ADFAD3396C}" type="slidenum">
              <a:rPr lang="id-ID" smtClean="0"/>
              <a:t>18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9275302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B56AF4-CBA9-4730-9A53-95ADFAD3396C}" type="slidenum">
              <a:rPr lang="id-ID" smtClean="0"/>
              <a:t>19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8121969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B56AF4-CBA9-4730-9A53-95ADFAD3396C}" type="slidenum">
              <a:rPr lang="id-ID" smtClean="0"/>
              <a:t>22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6177468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B56AF4-CBA9-4730-9A53-95ADFAD3396C}" type="slidenum">
              <a:rPr lang="id-ID" smtClean="0"/>
              <a:t>23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349796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b="1" dirty="0">
                <a:cs typeface="Calibri"/>
              </a:rPr>
              <a:t>Time Hack (i.e., 0800)</a:t>
            </a:r>
            <a:endParaRPr lang="en-US" b="1" dirty="0"/>
          </a:p>
          <a:p>
            <a:pPr defTabSz="942289">
              <a:defRPr/>
            </a:pPr>
            <a:r>
              <a:rPr lang="en-US" b="1" dirty="0"/>
              <a:t>Timing of comments (i.e., 30 sec)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B56AF4-CBA9-4730-9A53-95ADFAD3396C}" type="slidenum">
              <a:rPr lang="id-ID" smtClean="0"/>
              <a:t>2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1157817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b="1" dirty="0">
                <a:cs typeface="Calibri"/>
              </a:rPr>
              <a:t>Time Hack (i.e., 0800)</a:t>
            </a:r>
            <a:endParaRPr lang="en-US" b="1" dirty="0"/>
          </a:p>
          <a:p>
            <a:pPr defTabSz="942289">
              <a:defRPr/>
            </a:pPr>
            <a:r>
              <a:rPr lang="en-US" b="1" dirty="0"/>
              <a:t>Timing of comments (i.e., 30 sec)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B56AF4-CBA9-4730-9A53-95ADFAD3396C}" type="slidenum">
              <a:rPr lang="id-ID" smtClean="0"/>
              <a:t>24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4029223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E5BC57-7FD8-6567-28AC-ACE76D19E2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DF5F219-80DF-FA8C-AF1F-699BE5578BE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9FA98B6-3B3D-5A3C-24EF-6FBADA49F79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b="1" dirty="0">
                <a:cs typeface="Calibri"/>
              </a:rPr>
              <a:t>Time Hack (i.e., 0800)</a:t>
            </a:r>
            <a:endParaRPr lang="en-US" b="1" dirty="0"/>
          </a:p>
          <a:p>
            <a:pPr defTabSz="942289">
              <a:defRPr/>
            </a:pPr>
            <a:r>
              <a:rPr lang="en-US" b="1" dirty="0"/>
              <a:t>Timing of comments (i.e., 30 sec)</a:t>
            </a:r>
            <a:endParaRPr lang="en-US" dirty="0"/>
          </a:p>
          <a:p>
            <a:endParaRPr lang="en-US" b="1" dirty="0"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3FDC95-A0E6-3945-4C4F-8D623115889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B56AF4-CBA9-4730-9A53-95ADFAD3396C}" type="slidenum">
              <a:rPr lang="id-ID" smtClean="0"/>
              <a:t>25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5274022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b="1" dirty="0">
                <a:cs typeface="Calibri"/>
              </a:rPr>
              <a:t>Time Hack (i.e., 0800)</a:t>
            </a:r>
            <a:endParaRPr lang="en-US" b="1" dirty="0"/>
          </a:p>
          <a:p>
            <a:pPr defTabSz="942289">
              <a:defRPr/>
            </a:pPr>
            <a:r>
              <a:rPr lang="en-US" b="1" dirty="0"/>
              <a:t>Timing of comments (i.e., 30 sec)</a:t>
            </a:r>
            <a:endParaRPr lang="en-US" dirty="0"/>
          </a:p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B56AF4-CBA9-4730-9A53-95ADFAD3396C}" type="slidenum">
              <a:rPr lang="id-ID" smtClean="0"/>
              <a:t>26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3424867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b="1" dirty="0">
                <a:cs typeface="Calibri"/>
              </a:rPr>
              <a:t>Time Hack (i.e., 0800)</a:t>
            </a:r>
            <a:endParaRPr lang="en-US" b="1" dirty="0"/>
          </a:p>
          <a:p>
            <a:pPr defTabSz="942289">
              <a:defRPr/>
            </a:pPr>
            <a:r>
              <a:rPr lang="en-US" b="1" dirty="0"/>
              <a:t>Timing of comments (i.e., 30 sec)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3FEFB6-7812-465E-B068-5180B609AE37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75310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b="1" dirty="0">
                <a:cs typeface="Calibri"/>
              </a:rPr>
              <a:t>Time Hack (i.e., 0800)</a:t>
            </a:r>
            <a:endParaRPr lang="en-US" b="1" dirty="0"/>
          </a:p>
          <a:p>
            <a:pPr defTabSz="942289">
              <a:defRPr/>
            </a:pPr>
            <a:r>
              <a:rPr lang="en-US" b="1" dirty="0"/>
              <a:t>Timing of comments (i.e., 30 sec)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3FEFB6-7812-465E-B068-5180B609AE37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86322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14CA55-96FC-20A6-9E6F-08297864C0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54E2FCB-7B45-B7E9-66DA-11E0F41A0E5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20951C9-5753-DF61-B17F-39A1F332F71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b="1" dirty="0">
                <a:cs typeface="Calibri"/>
              </a:rPr>
              <a:t>Time Hack (i.e., 0800)</a:t>
            </a:r>
            <a:endParaRPr lang="en-US" b="1" dirty="0"/>
          </a:p>
          <a:p>
            <a:pPr defTabSz="942289">
              <a:defRPr/>
            </a:pPr>
            <a:r>
              <a:rPr lang="en-US" b="1" dirty="0"/>
              <a:t>Timing of comments (i.e., 30 sec)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E08A98-AF86-E462-3007-7EF10476CD1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3FEFB6-7812-465E-B068-5180B609AE37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70667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14CA55-96FC-20A6-9E6F-08297864C0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54E2FCB-7B45-B7E9-66DA-11E0F41A0E5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20951C9-5753-DF61-B17F-39A1F332F71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b="1" dirty="0">
                <a:cs typeface="Calibri"/>
              </a:rPr>
              <a:t>Time Hack (i.e., 0800)</a:t>
            </a:r>
            <a:endParaRPr lang="en-US" b="1" dirty="0"/>
          </a:p>
          <a:p>
            <a:pPr defTabSz="942289">
              <a:defRPr/>
            </a:pPr>
            <a:r>
              <a:rPr lang="en-US" b="1" dirty="0"/>
              <a:t>Timing of comments (i.e., 30 sec)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E08A98-AF86-E462-3007-7EF10476CD1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3FEFB6-7812-465E-B068-5180B609AE37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66424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4D7F9F-1038-DF09-9F64-8B63AA5E47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67466FB-4D2B-6FEF-9C8C-096E3AD1805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BCA2371-2CC6-2B32-73D9-FEB8A3FF461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b="1" dirty="0">
                <a:cs typeface="Calibri"/>
              </a:rPr>
              <a:t>Time Hack (i.e., 0800)</a:t>
            </a:r>
            <a:endParaRPr lang="en-US" b="1" dirty="0"/>
          </a:p>
          <a:p>
            <a:pPr defTabSz="942289">
              <a:defRPr/>
            </a:pPr>
            <a:r>
              <a:rPr lang="en-US" b="1" dirty="0"/>
              <a:t>Timing of comments (i.e., 30 sec)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36AEE5-726F-4CEE-D453-97800FB6283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3FEFB6-7812-465E-B068-5180B609AE37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70255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94D156-AA67-BB41-80D2-48E1E43C06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A1324A8-B23C-C402-992D-9933FC5E525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C0C4B6A-690B-9694-736E-138A217BAB3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b="1" dirty="0">
                <a:cs typeface="Calibri"/>
              </a:rPr>
              <a:t>Time Hack (i.e., 0800)</a:t>
            </a:r>
            <a:endParaRPr lang="en-US" b="1" dirty="0"/>
          </a:p>
          <a:p>
            <a:pPr defTabSz="942289">
              <a:defRPr/>
            </a:pPr>
            <a:r>
              <a:rPr lang="en-US" b="1" dirty="0"/>
              <a:t>Timing of comments (i.e., 30 sec)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5342BD-3F1C-665D-79EA-17ED6FCEE0D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3FEFB6-7812-465E-B068-5180B609AE37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28812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C66544-E91B-696C-0FB1-FFCE53CAC7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CA17C72-BBB3-83DA-B850-CDD916E2821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0D67A68-D6A1-FE81-C938-809BCFB6873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b="1" dirty="0">
                <a:cs typeface="Calibri"/>
              </a:rPr>
              <a:t>Time Hack (i.e., 0800)</a:t>
            </a:r>
            <a:endParaRPr lang="en-US" b="1" dirty="0"/>
          </a:p>
          <a:p>
            <a:pPr defTabSz="942289">
              <a:defRPr/>
            </a:pPr>
            <a:r>
              <a:rPr lang="en-US" b="1" dirty="0"/>
              <a:t>Timing of comments (i.e., 30 sec)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A4B0FC-922F-1717-CC57-96B08C1CABD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3FEFB6-7812-465E-B068-5180B609AE37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5856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b="1" dirty="0">
                <a:cs typeface="Calibri"/>
              </a:rPr>
              <a:t>Time Hack (i.e., 0800)</a:t>
            </a:r>
            <a:endParaRPr lang="en-US" b="1" dirty="0"/>
          </a:p>
          <a:p>
            <a:pPr defTabSz="942289">
              <a:defRPr/>
            </a:pPr>
            <a:r>
              <a:rPr lang="en-US" b="1" dirty="0"/>
              <a:t>Timing of comments (i.e., 30 sec)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B56AF4-CBA9-4730-9A53-95ADFAD3396C}" type="slidenum">
              <a:rPr lang="id-ID" smtClean="0"/>
              <a:t>3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0578192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b="1" dirty="0">
                <a:cs typeface="Calibri"/>
              </a:rPr>
              <a:t>Time Hack (i.e., 0800)</a:t>
            </a:r>
            <a:endParaRPr lang="en-US" b="1" dirty="0"/>
          </a:p>
          <a:p>
            <a:pPr defTabSz="942289">
              <a:defRPr/>
            </a:pPr>
            <a:r>
              <a:rPr lang="en-US" b="1" dirty="0"/>
              <a:t>Timing of comments (i.e., 30 sec)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B56AF4-CBA9-4730-9A53-95ADFAD3396C}" type="slidenum">
              <a:rPr lang="id-ID" smtClean="0"/>
              <a:t>34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8198424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b="1" dirty="0">
                <a:cs typeface="Calibri"/>
              </a:rPr>
              <a:t>Time Hack (i.e., 0800)</a:t>
            </a:r>
            <a:endParaRPr lang="en-US" b="1" dirty="0"/>
          </a:p>
          <a:p>
            <a:pPr defTabSz="942289">
              <a:defRPr/>
            </a:pPr>
            <a:r>
              <a:rPr lang="en-US" b="1" dirty="0"/>
              <a:t>Timing of comments (i.e., 30 sec)</a:t>
            </a:r>
            <a:endParaRPr lang="en-US" dirty="0"/>
          </a:p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B56AF4-CBA9-4730-9A53-95ADFAD3396C}" type="slidenum">
              <a:rPr lang="id-ID" smtClean="0"/>
              <a:t>35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7689908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b="1" dirty="0">
                <a:cs typeface="Calibri"/>
              </a:rPr>
              <a:t>Time Hack (i.e., 0800)</a:t>
            </a:r>
            <a:endParaRPr lang="en-US" b="1" dirty="0"/>
          </a:p>
          <a:p>
            <a:pPr defTabSz="942289">
              <a:defRPr/>
            </a:pPr>
            <a:r>
              <a:rPr lang="en-US" b="1" dirty="0"/>
              <a:t>Timing of comments (i.e., 30 sec)</a:t>
            </a:r>
            <a:endParaRPr lang="en-US" dirty="0"/>
          </a:p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B56AF4-CBA9-4730-9A53-95ADFAD3396C}" type="slidenum">
              <a:rPr lang="id-ID" smtClean="0"/>
              <a:t>36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8592543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b="1" dirty="0">
                <a:cs typeface="Calibri"/>
              </a:rPr>
              <a:t>Time Hack (i.e., 0800)</a:t>
            </a:r>
            <a:endParaRPr lang="en-US" b="1" dirty="0"/>
          </a:p>
          <a:p>
            <a:pPr defTabSz="942289">
              <a:defRPr/>
            </a:pPr>
            <a:r>
              <a:rPr lang="en-US" b="1" dirty="0"/>
              <a:t>Timing of comments (i.e., 30 sec)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B56AF4-CBA9-4730-9A53-95ADFAD3396C}" type="slidenum">
              <a:rPr lang="id-ID" smtClean="0"/>
              <a:t>37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4029223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b="1" dirty="0">
                <a:cs typeface="Calibri"/>
              </a:rPr>
              <a:t>Time Hack (i.e., 0800)</a:t>
            </a:r>
            <a:endParaRPr lang="en-US" b="1" dirty="0"/>
          </a:p>
          <a:p>
            <a:pPr defTabSz="942289">
              <a:defRPr/>
            </a:pPr>
            <a:r>
              <a:rPr lang="en-US" b="1"/>
              <a:t>Timing of comments (i.e., 30 sec)</a:t>
            </a:r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B56AF4-CBA9-4730-9A53-95ADFAD3396C}" type="slidenum">
              <a:rPr lang="id-ID" smtClean="0"/>
              <a:t>38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218287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b="1" dirty="0">
                <a:cs typeface="Calibri"/>
              </a:rPr>
              <a:t>Time Hack (i.e., 0800)</a:t>
            </a:r>
            <a:endParaRPr lang="en-US" b="1" dirty="0"/>
          </a:p>
          <a:p>
            <a:pPr defTabSz="942289">
              <a:defRPr/>
            </a:pPr>
            <a:r>
              <a:rPr lang="en-US" b="1" dirty="0"/>
              <a:t>Timing of comments (i.e., 30 sec)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B56AF4-CBA9-4730-9A53-95ADFAD3396C}" type="slidenum">
              <a:rPr lang="id-ID" smtClean="0"/>
              <a:t>4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005616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b="1" dirty="0">
                <a:cs typeface="Calibri"/>
              </a:rPr>
              <a:t>Time Hack (i.e., 0800)</a:t>
            </a:r>
            <a:endParaRPr lang="en-US" b="1" dirty="0"/>
          </a:p>
          <a:p>
            <a:pPr defTabSz="942289">
              <a:defRPr/>
            </a:pPr>
            <a:r>
              <a:rPr lang="en-US" b="1" dirty="0"/>
              <a:t>Timing of comments (i.e., 30 sec)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B56AF4-CBA9-4730-9A53-95ADFAD3396C}" type="slidenum">
              <a:rPr lang="id-ID" smtClean="0"/>
              <a:t>5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628908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b="1" dirty="0">
                <a:cs typeface="Calibri"/>
              </a:rPr>
              <a:t>Time Hack (i.e., 0800)</a:t>
            </a:r>
            <a:endParaRPr lang="en-US" b="1" dirty="0"/>
          </a:p>
          <a:p>
            <a:pPr defTabSz="942289">
              <a:defRPr/>
            </a:pPr>
            <a:r>
              <a:rPr lang="en-US" b="1" dirty="0"/>
              <a:t>Timing of comments (i.e., 30 sec)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B56AF4-CBA9-4730-9A53-95ADFAD3396C}" type="slidenum">
              <a:rPr lang="id-ID" smtClean="0"/>
              <a:t>6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747284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E6AB20-D7A4-C757-37DB-9CAF21CEE3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48AE6C4-1D1D-2A1A-569E-6A0ED99A85A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196776B-4622-9296-55FE-DFC2877A703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b="1" dirty="0">
                <a:cs typeface="Calibri"/>
              </a:rPr>
              <a:t>Time Hack (i.e., 0800)</a:t>
            </a:r>
            <a:endParaRPr lang="en-US" b="1" dirty="0"/>
          </a:p>
          <a:p>
            <a:pPr defTabSz="942289">
              <a:defRPr/>
            </a:pPr>
            <a:r>
              <a:rPr lang="en-US" b="1" dirty="0"/>
              <a:t>Timing of comments (i.e., 30 sec)</a:t>
            </a:r>
            <a:endParaRPr lang="en-US" dirty="0"/>
          </a:p>
          <a:p>
            <a:endParaRPr lang="en-US" b="1" dirty="0"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2E02B6-0DDD-B49A-A19F-5A8F6EA3EF2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B56AF4-CBA9-4730-9A53-95ADFAD3396C}" type="slidenum">
              <a:rPr lang="id-ID" smtClean="0"/>
              <a:t>7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801497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E6AB20-D7A4-C757-37DB-9CAF21CEE3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48AE6C4-1D1D-2A1A-569E-6A0ED99A85A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196776B-4622-9296-55FE-DFC2877A703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b="1" dirty="0">
                <a:cs typeface="Calibri"/>
              </a:rPr>
              <a:t>Time Hack (i.e., 0800)</a:t>
            </a:r>
            <a:endParaRPr lang="en-US" b="1" dirty="0"/>
          </a:p>
          <a:p>
            <a:pPr defTabSz="942289">
              <a:defRPr/>
            </a:pPr>
            <a:r>
              <a:rPr lang="en-US" b="1" dirty="0"/>
              <a:t>Timing of comments (i.e., 30 sec)</a:t>
            </a:r>
            <a:endParaRPr lang="en-US" dirty="0"/>
          </a:p>
          <a:p>
            <a:endParaRPr lang="en-US" b="1" dirty="0"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2E02B6-0DDD-B49A-A19F-5A8F6EA3EF2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B56AF4-CBA9-4730-9A53-95ADFAD3396C}" type="slidenum">
              <a:rPr lang="id-ID" smtClean="0"/>
              <a:t>8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275404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E6AB20-D7A4-C757-37DB-9CAF21CEE3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48AE6C4-1D1D-2A1A-569E-6A0ED99A85A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196776B-4622-9296-55FE-DFC2877A703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b="1" dirty="0">
                <a:cs typeface="Calibri"/>
              </a:rPr>
              <a:t>Time Hack (i.e., 0800)</a:t>
            </a:r>
            <a:endParaRPr lang="en-US" b="1" dirty="0"/>
          </a:p>
          <a:p>
            <a:pPr defTabSz="942289">
              <a:defRPr/>
            </a:pPr>
            <a:r>
              <a:rPr lang="en-US" b="1" dirty="0"/>
              <a:t>Timing of comments (i.e., 30 sec)</a:t>
            </a:r>
            <a:endParaRPr lang="en-US" dirty="0"/>
          </a:p>
          <a:p>
            <a:endParaRPr lang="en-US" b="1" dirty="0"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2E02B6-0DDD-B49A-A19F-5A8F6EA3EF2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B56AF4-CBA9-4730-9A53-95ADFAD3396C}" type="slidenum">
              <a:rPr lang="id-ID" smtClean="0"/>
              <a:t>9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37000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hyperlink" Target="mailto:jon.shear.consultant@hawaii.gov" TargetMode="External"/><Relationship Id="rId7" Type="http://schemas.openxmlformats.org/officeDocument/2006/relationships/image" Target="../media/image9.svg"/><Relationship Id="rId2" Type="http://schemas.openxmlformats.org/officeDocument/2006/relationships/hyperlink" Target="mailto:jimmie.l.collins@Hawaii.gov" TargetMode="External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rgbClr val="26638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F5D56ACE-0662-ED71-86B4-134B0DB3A5A9}"/>
              </a:ext>
            </a:extLst>
          </p:cNvPr>
          <p:cNvSpPr/>
          <p:nvPr userDrawn="1"/>
        </p:nvSpPr>
        <p:spPr>
          <a:xfrm>
            <a:off x="0" y="0"/>
            <a:ext cx="12192000" cy="1200717"/>
          </a:xfrm>
          <a:prstGeom prst="rect">
            <a:avLst/>
          </a:prstGeom>
          <a:solidFill>
            <a:srgbClr val="26638C"/>
          </a:solidFill>
          <a:ln>
            <a:solidFill>
              <a:srgbClr val="26638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D2CE8D9-013D-9E25-43C9-60CDF52D4EA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EB18FBC-F55B-4E79-B5C7-46E309F80F32}" type="slidenum">
              <a:rPr lang="id-ID" smtClean="0"/>
              <a:pPr/>
              <a:t>‹#›</a:t>
            </a:fld>
            <a:endParaRPr lang="id-ID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39B8303-21CE-0490-10C8-CC513CD4146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09037" y="2468173"/>
            <a:ext cx="1200717" cy="1200717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7C548E04-36CA-85D0-30CC-1C7300EEF3C1}"/>
              </a:ext>
            </a:extLst>
          </p:cNvPr>
          <p:cNvSpPr/>
          <p:nvPr userDrawn="1"/>
        </p:nvSpPr>
        <p:spPr>
          <a:xfrm>
            <a:off x="0" y="250825"/>
            <a:ext cx="121920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5FF5C64-B84B-8A1D-43D2-DEDDAFBE7F0F}"/>
              </a:ext>
            </a:extLst>
          </p:cNvPr>
          <p:cNvSpPr/>
          <p:nvPr userDrawn="1"/>
        </p:nvSpPr>
        <p:spPr>
          <a:xfrm>
            <a:off x="0" y="6105825"/>
            <a:ext cx="121920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 Placeholder 20">
            <a:extLst>
              <a:ext uri="{FF2B5EF4-FFF2-40B4-BE49-F238E27FC236}">
                <a16:creationId xmlns:a16="http://schemas.microsoft.com/office/drawing/2014/main" id="{8AB5549C-D52D-9631-F0C5-14D3F809B9D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995004" y="4214830"/>
            <a:ext cx="2233110" cy="170756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 b="0">
                <a:solidFill>
                  <a:schemeClr val="bg1"/>
                </a:solidFill>
                <a:latin typeface="Montserrat Light" panose="00000400000000000000" pitchFamily="2" charset="0"/>
              </a:defRPr>
            </a:lvl1pPr>
          </a:lstStyle>
          <a:p>
            <a:pPr lvl="0"/>
            <a:r>
              <a:rPr lang="en-US"/>
              <a:t>Secondary Information                    Location                    Date</a:t>
            </a:r>
          </a:p>
        </p:txBody>
      </p:sp>
      <p:sp>
        <p:nvSpPr>
          <p:cNvPr id="17" name="Text Placeholder 20">
            <a:extLst>
              <a:ext uri="{FF2B5EF4-FFF2-40B4-BE49-F238E27FC236}">
                <a16:creationId xmlns:a16="http://schemas.microsoft.com/office/drawing/2014/main" id="{732FA0A1-298C-B054-FC3C-13D6C448D53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624045" y="2645978"/>
            <a:ext cx="4943907" cy="115682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800" b="1" i="1">
                <a:solidFill>
                  <a:schemeClr val="bg1"/>
                </a:solidFill>
                <a:latin typeface="Baskerville Old Face" panose="02020602080505020303" pitchFamily="18" charset="0"/>
              </a:defRPr>
            </a:lvl1pPr>
          </a:lstStyle>
          <a:p>
            <a:pPr lvl="0"/>
            <a:r>
              <a:rPr lang="en-US"/>
              <a:t>Welcome Title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6DAFBF0-B218-2F6A-853F-4ABE6A48ED82}"/>
              </a:ext>
            </a:extLst>
          </p:cNvPr>
          <p:cNvSpPr txBox="1"/>
          <p:nvPr userDrawn="1"/>
        </p:nvSpPr>
        <p:spPr>
          <a:xfrm>
            <a:off x="4803613" y="6403735"/>
            <a:ext cx="40092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solidFill>
                  <a:schemeClr val="bg1"/>
                </a:solidFill>
                <a:latin typeface="CollectionFree" pitchFamily="50" charset="0"/>
                <a:cs typeface="Times New Roman" panose="02020603050405020304" pitchFamily="18" charset="0"/>
              </a:rPr>
              <a:t>UNCLASSIFIED//FOR OFFICIAL USE ONLY </a:t>
            </a:r>
            <a:endParaRPr lang="en-US" sz="1200"/>
          </a:p>
        </p:txBody>
      </p:sp>
      <p:sp>
        <p:nvSpPr>
          <p:cNvPr id="19" name="Date Placeholder 3">
            <a:extLst>
              <a:ext uri="{FF2B5EF4-FFF2-40B4-BE49-F238E27FC236}">
                <a16:creationId xmlns:a16="http://schemas.microsoft.com/office/drawing/2014/main" id="{A67F7468-0F37-A50A-95E6-B646215A14A5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anchor="ctr"/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fld id="{B165F1CF-358C-47CB-93E5-F3F5C49939E7}" type="datetime1">
              <a:rPr lang="en-US" smtClean="0"/>
              <a:pPr/>
              <a:t>6/19/2024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09506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7C64345-455C-BBE0-1CC8-C399DEBB6A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1123406"/>
            <a:ext cx="10515600" cy="56728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add “Questions?” title</a:t>
            </a:r>
            <a:endParaRPr lang="id-ID"/>
          </a:p>
        </p:txBody>
      </p:sp>
      <p:sp>
        <p:nvSpPr>
          <p:cNvPr id="5" name="Google Shape;1795;p93">
            <a:extLst>
              <a:ext uri="{FF2B5EF4-FFF2-40B4-BE49-F238E27FC236}">
                <a16:creationId xmlns:a16="http://schemas.microsoft.com/office/drawing/2014/main" id="{3DE63A8F-509A-04B7-6AD7-A574B55FA1DB}"/>
              </a:ext>
            </a:extLst>
          </p:cNvPr>
          <p:cNvSpPr/>
          <p:nvPr userDrawn="1"/>
        </p:nvSpPr>
        <p:spPr>
          <a:xfrm>
            <a:off x="838199" y="1947256"/>
            <a:ext cx="10515601" cy="1044137"/>
          </a:xfrm>
          <a:prstGeom prst="roundRect">
            <a:avLst>
              <a:gd name="adj" fmla="val 10000"/>
            </a:avLst>
          </a:prstGeom>
          <a:solidFill>
            <a:srgbClr val="1F497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Google Shape;1801;p93">
            <a:extLst>
              <a:ext uri="{FF2B5EF4-FFF2-40B4-BE49-F238E27FC236}">
                <a16:creationId xmlns:a16="http://schemas.microsoft.com/office/drawing/2014/main" id="{707641E8-2D5F-312A-4F22-62A2DA4653A9}"/>
              </a:ext>
            </a:extLst>
          </p:cNvPr>
          <p:cNvSpPr/>
          <p:nvPr userDrawn="1"/>
        </p:nvSpPr>
        <p:spPr>
          <a:xfrm>
            <a:off x="838198" y="3084864"/>
            <a:ext cx="10515602" cy="1044137"/>
          </a:xfrm>
          <a:prstGeom prst="roundRect">
            <a:avLst>
              <a:gd name="adj" fmla="val 10000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Google Shape;1798;p93">
            <a:extLst>
              <a:ext uri="{FF2B5EF4-FFF2-40B4-BE49-F238E27FC236}">
                <a16:creationId xmlns:a16="http://schemas.microsoft.com/office/drawing/2014/main" id="{72DFE8BA-A090-3F1C-7EBF-4FCF1511BB73}"/>
              </a:ext>
            </a:extLst>
          </p:cNvPr>
          <p:cNvSpPr txBox="1"/>
          <p:nvPr userDrawn="1"/>
        </p:nvSpPr>
        <p:spPr>
          <a:xfrm>
            <a:off x="2189105" y="1947256"/>
            <a:ext cx="5032120" cy="1044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7475" tIns="187475" rIns="187475" bIns="1874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r>
              <a:rPr lang="en-US" b="1" i="0" u="none" strike="noStrike" cap="none">
                <a:solidFill>
                  <a:schemeClr val="bg1"/>
                </a:solidFill>
                <a:latin typeface="+mn-lt"/>
                <a:ea typeface="Calibri"/>
                <a:cs typeface="Times New Roman" panose="02020603050405020304" pitchFamily="18" charset="0"/>
                <a:sym typeface="Calibri"/>
              </a:rPr>
              <a:t>Primary Point of Contact</a:t>
            </a:r>
          </a:p>
        </p:txBody>
      </p:sp>
      <p:sp>
        <p:nvSpPr>
          <p:cNvPr id="8" name="Google Shape;1798;p93">
            <a:extLst>
              <a:ext uri="{FF2B5EF4-FFF2-40B4-BE49-F238E27FC236}">
                <a16:creationId xmlns:a16="http://schemas.microsoft.com/office/drawing/2014/main" id="{E27D87F5-45DF-6744-3824-AB95FC7D2CE0}"/>
              </a:ext>
            </a:extLst>
          </p:cNvPr>
          <p:cNvSpPr txBox="1"/>
          <p:nvPr userDrawn="1"/>
        </p:nvSpPr>
        <p:spPr>
          <a:xfrm>
            <a:off x="2189104" y="3095626"/>
            <a:ext cx="5032120" cy="9724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7475" tIns="187475" rIns="187475" bIns="1874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r>
              <a:rPr lang="en-US" b="1" i="0" u="none" strike="noStrike" cap="none">
                <a:solidFill>
                  <a:schemeClr val="bg1"/>
                </a:solidFill>
                <a:latin typeface="+mn-lt"/>
                <a:ea typeface="Calibri"/>
                <a:cs typeface="Times New Roman" panose="02020603050405020304" pitchFamily="18" charset="0"/>
                <a:sym typeface="Calibri"/>
              </a:rPr>
              <a:t>Project Manager</a:t>
            </a:r>
          </a:p>
        </p:txBody>
      </p:sp>
      <p:sp>
        <p:nvSpPr>
          <p:cNvPr id="9" name="Google Shape;1800;p93">
            <a:extLst>
              <a:ext uri="{FF2B5EF4-FFF2-40B4-BE49-F238E27FC236}">
                <a16:creationId xmlns:a16="http://schemas.microsoft.com/office/drawing/2014/main" id="{F58BA1B1-9693-FD16-FEF2-73C86E642C18}"/>
              </a:ext>
            </a:extLst>
          </p:cNvPr>
          <p:cNvSpPr txBox="1"/>
          <p:nvPr userDrawn="1"/>
        </p:nvSpPr>
        <p:spPr>
          <a:xfrm>
            <a:off x="5706445" y="1947256"/>
            <a:ext cx="5032120" cy="1044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7475" tIns="187475" rIns="187475" bIns="187475" anchor="ctr" anchorCtr="0">
            <a:noAutofit/>
          </a:bodyPr>
          <a:lstStyle/>
          <a:p>
            <a:pPr>
              <a:spcBef>
                <a:spcPts val="560"/>
              </a:spcBef>
              <a:buClr>
                <a:srgbClr val="000000"/>
              </a:buClr>
              <a:buSzPts val="1600"/>
            </a:pPr>
            <a:r>
              <a:rPr lang="en-US" sz="1400" b="1" i="0" u="none" strike="noStrike" cap="none">
                <a:solidFill>
                  <a:schemeClr val="bg1"/>
                </a:solidFill>
                <a:latin typeface="+mn-lt"/>
                <a:ea typeface="Calibri"/>
                <a:cs typeface="Times New Roman"/>
                <a:sym typeface="Calibri"/>
              </a:rPr>
              <a:t>Jimmie Collins, Hawai'i State Office of Homeland Security</a:t>
            </a:r>
            <a:r>
              <a:rPr lang="en-US" sz="1400" b="1">
                <a:solidFill>
                  <a:schemeClr val="bg1"/>
                </a:solidFill>
                <a:latin typeface="+mn-lt"/>
                <a:ea typeface="Calibri"/>
                <a:cs typeface="Times New Roman"/>
                <a:sym typeface="Calibri"/>
              </a:rPr>
              <a:t> </a:t>
            </a:r>
            <a:endParaRPr lang="en-US" sz="1400" b="0" i="0" u="none" strike="noStrike" cap="none">
              <a:solidFill>
                <a:schemeClr val="bg1"/>
              </a:solidFill>
              <a:latin typeface="+mn-lt"/>
              <a:cs typeface="Times New Roman"/>
            </a:endParaRPr>
          </a:p>
          <a:p>
            <a:pPr>
              <a:spcBef>
                <a:spcPts val="560"/>
              </a:spcBef>
              <a:buSzPts val="1600"/>
            </a:pPr>
            <a:r>
              <a:rPr lang="en-US" sz="1400" b="1" i="1" u="sng">
                <a:latin typeface="+mn-lt"/>
                <a:cs typeface="Times New Roman"/>
                <a:sym typeface="Calibri"/>
                <a:hlinkClick r:id="rId2"/>
              </a:rPr>
              <a:t>jimmie.l.collins@Hawaii.gov</a:t>
            </a:r>
            <a:r>
              <a:rPr lang="en-US" sz="1400" b="1" i="1" u="sng">
                <a:latin typeface="+mn-lt"/>
                <a:cs typeface="Times New Roman"/>
                <a:sym typeface="Calibri"/>
              </a:rPr>
              <a:t> </a:t>
            </a:r>
            <a:endParaRPr lang="en-US" sz="1400" b="1" i="1" u="none" strike="noStrike" cap="none">
              <a:solidFill>
                <a:srgbClr val="000000"/>
              </a:solidFill>
              <a:latin typeface="+mn-lt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10" name="Google Shape;1800;p93">
            <a:extLst>
              <a:ext uri="{FF2B5EF4-FFF2-40B4-BE49-F238E27FC236}">
                <a16:creationId xmlns:a16="http://schemas.microsoft.com/office/drawing/2014/main" id="{1842B91A-183C-5C3A-43BB-C560D9FD68C3}"/>
              </a:ext>
            </a:extLst>
          </p:cNvPr>
          <p:cNvSpPr txBox="1"/>
          <p:nvPr userDrawn="1"/>
        </p:nvSpPr>
        <p:spPr>
          <a:xfrm>
            <a:off x="5706445" y="3180993"/>
            <a:ext cx="5032120" cy="8518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7475" tIns="187475" rIns="187475" bIns="187475" anchor="ctr" anchorCtr="0">
            <a:noAutofit/>
          </a:bodyPr>
          <a:lstStyle/>
          <a:p>
            <a:pPr>
              <a:buClr>
                <a:srgbClr val="000000"/>
              </a:buClr>
              <a:buSzPts val="1600"/>
            </a:pPr>
            <a:r>
              <a:rPr lang="en-US" sz="1400" b="1" i="0" u="none" strike="noStrike" cap="none">
                <a:solidFill>
                  <a:schemeClr val="bg1"/>
                </a:solidFill>
                <a:latin typeface="+mn-lt"/>
                <a:ea typeface="Calibri"/>
                <a:cs typeface="Times New Roman"/>
                <a:sym typeface="Calibri"/>
              </a:rPr>
              <a:t>Jon Shear, </a:t>
            </a:r>
            <a:r>
              <a:rPr lang="en-US" sz="1400" b="1" i="0" u="none" strike="noStrike" cap="none" err="1">
                <a:solidFill>
                  <a:schemeClr val="bg1"/>
                </a:solidFill>
                <a:latin typeface="+mn-lt"/>
                <a:ea typeface="Calibri"/>
                <a:cs typeface="Times New Roman"/>
                <a:sym typeface="Calibri"/>
              </a:rPr>
              <a:t>ReadyZoneHQ</a:t>
            </a:r>
            <a:r>
              <a:rPr lang="en-US" sz="1400" b="1">
                <a:solidFill>
                  <a:schemeClr val="bg1"/>
                </a:solidFill>
                <a:latin typeface="+mn-lt"/>
                <a:ea typeface="Calibri"/>
                <a:cs typeface="Times New Roman"/>
                <a:sym typeface="Calibri"/>
              </a:rPr>
              <a:t> </a:t>
            </a:r>
            <a:endParaRPr lang="en-US" sz="1200" b="0" i="0" u="none" strike="noStrike" cap="none">
              <a:solidFill>
                <a:schemeClr val="bg1"/>
              </a:solidFill>
              <a:latin typeface="+mn-lt"/>
              <a:cs typeface="Times New Roman" panose="02020603050405020304" pitchFamily="18" charset="0"/>
              <a:sym typeface="Arial"/>
            </a:endParaRPr>
          </a:p>
          <a:p>
            <a:pPr marL="0" marR="0" lvl="0" indent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None/>
            </a:pPr>
            <a:r>
              <a:rPr lang="en-US" sz="1400" b="1" i="1">
                <a:latin typeface="+mn-lt"/>
                <a:ea typeface="+mn-lt"/>
                <a:cs typeface="+mn-lt"/>
                <a:sym typeface="Calibri"/>
                <a:hlinkClick r:id="rId3"/>
              </a:rPr>
              <a:t>jon.shear.consultant</a:t>
            </a:r>
            <a:r>
              <a:rPr lang="en-US" sz="1400" b="1" i="1" strike="noStrike" cap="none">
                <a:latin typeface="+mn-lt"/>
                <a:ea typeface="+mn-lt"/>
                <a:cs typeface="+mn-lt"/>
                <a:sym typeface="Calibri"/>
                <a:hlinkClick r:id="rId3"/>
              </a:rPr>
              <a:t>@</a:t>
            </a:r>
            <a:r>
              <a:rPr lang="en-US" sz="1400" b="1" i="1">
                <a:latin typeface="+mn-lt"/>
                <a:ea typeface="+mn-lt"/>
                <a:cs typeface="+mn-lt"/>
                <a:sym typeface="Calibri"/>
                <a:hlinkClick r:id="rId3"/>
              </a:rPr>
              <a:t>hawaii</a:t>
            </a:r>
            <a:r>
              <a:rPr lang="en-US" sz="1400" b="1" i="1" strike="noStrike" cap="none">
                <a:latin typeface="+mn-lt"/>
                <a:ea typeface="+mn-lt"/>
                <a:cs typeface="+mn-lt"/>
                <a:sym typeface="Calibri"/>
                <a:hlinkClick r:id="rId3"/>
              </a:rPr>
              <a:t>.</a:t>
            </a:r>
            <a:r>
              <a:rPr lang="en-US" sz="1400" b="1" i="1">
                <a:latin typeface="+mn-lt"/>
                <a:ea typeface="+mn-lt"/>
                <a:cs typeface="+mn-lt"/>
                <a:sym typeface="Calibri"/>
                <a:hlinkClick r:id="rId3"/>
              </a:rPr>
              <a:t>gov</a:t>
            </a:r>
            <a:r>
              <a:rPr lang="en-US" sz="1400" b="1" i="1">
                <a:latin typeface="+mn-lt"/>
                <a:ea typeface="+mn-lt"/>
                <a:cs typeface="+mn-lt"/>
                <a:sym typeface="Calibri"/>
              </a:rPr>
              <a:t> </a:t>
            </a:r>
            <a:endParaRPr lang="en-US" sz="1400" b="1" i="1">
              <a:latin typeface="+mn-lt"/>
            </a:endParaRPr>
          </a:p>
        </p:txBody>
      </p:sp>
      <p:pic>
        <p:nvPicPr>
          <p:cNvPr id="14" name="Graphic 13" descr="Email with solid fill">
            <a:extLst>
              <a:ext uri="{FF2B5EF4-FFF2-40B4-BE49-F238E27FC236}">
                <a16:creationId xmlns:a16="http://schemas.microsoft.com/office/drawing/2014/main" id="{BF72ACC9-5BEE-C4A2-2352-B0EABF3A284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221557" y="2071403"/>
            <a:ext cx="914400" cy="715147"/>
          </a:xfrm>
          <a:prstGeom prst="rect">
            <a:avLst/>
          </a:prstGeom>
        </p:spPr>
      </p:pic>
      <p:pic>
        <p:nvPicPr>
          <p:cNvPr id="16" name="Graphic 15" descr="Open envelope with solid fill">
            <a:extLst>
              <a:ext uri="{FF2B5EF4-FFF2-40B4-BE49-F238E27FC236}">
                <a16:creationId xmlns:a16="http://schemas.microsoft.com/office/drawing/2014/main" id="{EB2E351B-1B9D-B4DF-05DA-AA7FEF39785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221557" y="3160056"/>
            <a:ext cx="914400" cy="757981"/>
          </a:xfrm>
          <a:prstGeom prst="rect">
            <a:avLst/>
          </a:prstGeom>
        </p:spPr>
      </p:pic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5C78ED7A-CFF4-7484-C7D2-CEB74290DD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EB18FBC-F55B-4E79-B5C7-46E309F80F32}" type="slidenum">
              <a:rPr lang="id-ID" smtClean="0"/>
              <a:t>‹#›</a:t>
            </a:fld>
            <a:endParaRPr lang="id-ID"/>
          </a:p>
        </p:txBody>
      </p:sp>
      <p:sp>
        <p:nvSpPr>
          <p:cNvPr id="12" name="Google Shape;1801;p93">
            <a:extLst>
              <a:ext uri="{FF2B5EF4-FFF2-40B4-BE49-F238E27FC236}">
                <a16:creationId xmlns:a16="http://schemas.microsoft.com/office/drawing/2014/main" id="{3AF0E266-CCDB-078D-6909-631189BF9D97}"/>
              </a:ext>
            </a:extLst>
          </p:cNvPr>
          <p:cNvSpPr/>
          <p:nvPr userDrawn="1"/>
        </p:nvSpPr>
        <p:spPr>
          <a:xfrm>
            <a:off x="838198" y="4222472"/>
            <a:ext cx="10515602" cy="2037747"/>
          </a:xfrm>
          <a:prstGeom prst="roundRect">
            <a:avLst>
              <a:gd name="adj" fmla="val 10000"/>
            </a:avLst>
          </a:prstGeom>
          <a:solidFill>
            <a:schemeClr val="accent4">
              <a:lumMod val="5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Google Shape;1798;p93">
            <a:extLst>
              <a:ext uri="{FF2B5EF4-FFF2-40B4-BE49-F238E27FC236}">
                <a16:creationId xmlns:a16="http://schemas.microsoft.com/office/drawing/2014/main" id="{B9838CA6-AD2E-A8CC-C6AF-47DA3F4927C3}"/>
              </a:ext>
            </a:extLst>
          </p:cNvPr>
          <p:cNvSpPr txBox="1"/>
          <p:nvPr userDrawn="1"/>
        </p:nvSpPr>
        <p:spPr>
          <a:xfrm>
            <a:off x="2189104" y="4233234"/>
            <a:ext cx="5032120" cy="18977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7475" tIns="187475" rIns="187475" bIns="1874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r>
              <a:rPr lang="en-US" b="1" i="0" u="none" strike="noStrike" cap="none">
                <a:solidFill>
                  <a:schemeClr val="bg1"/>
                </a:solidFill>
                <a:latin typeface="+mn-lt"/>
                <a:ea typeface="Calibri"/>
                <a:cs typeface="Times New Roman" panose="02020603050405020304" pitchFamily="18" charset="0"/>
                <a:sym typeface="Calibri"/>
              </a:rPr>
              <a:t>Project Leads</a:t>
            </a:r>
          </a:p>
        </p:txBody>
      </p:sp>
      <p:pic>
        <p:nvPicPr>
          <p:cNvPr id="17" name="Graphic 16" descr="Open envelope with solid fill">
            <a:extLst>
              <a:ext uri="{FF2B5EF4-FFF2-40B4-BE49-F238E27FC236}">
                <a16:creationId xmlns:a16="http://schemas.microsoft.com/office/drawing/2014/main" id="{78A9838F-420C-9879-4565-28CC63BE2EE4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274704" y="4794109"/>
            <a:ext cx="914400" cy="711514"/>
          </a:xfrm>
          <a:prstGeom prst="rect">
            <a:avLst/>
          </a:prstGeom>
        </p:spPr>
      </p:pic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042073F4-617C-F553-66D3-0E3EE82EDB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8598679-858B-4577-9D74-60324790A399}" type="datetime1">
              <a:rPr lang="en-US" smtClean="0"/>
              <a:t>6/19/2024</a:t>
            </a:fld>
            <a:endParaRPr lang="id-ID"/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64D99F1D-986C-D772-22AD-742BC7D70DC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794657" y="4267721"/>
            <a:ext cx="4943907" cy="17075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Insert name and email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2AFB6929-BFDB-A1EE-98AE-E88877516E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/>
              <a:t>UNCLASSIFIED//FOR OFFICIAL USE ONLY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14767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18FBC-F55B-4E79-B5C7-46E309F80F32}" type="slidenum">
              <a:rPr lang="id-ID" smtClean="0"/>
              <a:t>‹#›</a:t>
            </a:fld>
            <a:endParaRPr lang="id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E85BD4-90FE-A39F-77D4-323F2074BB6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5230693-9D95-4422-8FA8-5B9140F4AA0D}" type="datetime1">
              <a:rPr lang="en-US" smtClean="0"/>
              <a:t>6/19/2024</a:t>
            </a:fld>
            <a:endParaRPr lang="id-ID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CBECC0B-EDC4-ED61-43EA-61CAA149E43C}"/>
              </a:ext>
            </a:extLst>
          </p:cNvPr>
          <p:cNvSpPr/>
          <p:nvPr userDrawn="1"/>
        </p:nvSpPr>
        <p:spPr>
          <a:xfrm>
            <a:off x="0" y="0"/>
            <a:ext cx="12192000" cy="635634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CC4A32-CFF7-A9BA-23F3-FA2C86C21501}"/>
              </a:ext>
            </a:extLst>
          </p:cNvPr>
          <p:cNvSpPr txBox="1"/>
          <p:nvPr userDrawn="1"/>
        </p:nvSpPr>
        <p:spPr>
          <a:xfrm>
            <a:off x="3275843" y="2540483"/>
            <a:ext cx="564030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>
                <a:solidFill>
                  <a:schemeClr val="bg1"/>
                </a:solidFill>
              </a:rPr>
              <a:t>Backup Slides</a:t>
            </a:r>
          </a:p>
        </p:txBody>
      </p:sp>
      <p:pic>
        <p:nvPicPr>
          <p:cNvPr id="9" name="Graphic 8" descr="Syncing cloud outline">
            <a:extLst>
              <a:ext uri="{FF2B5EF4-FFF2-40B4-BE49-F238E27FC236}">
                <a16:creationId xmlns:a16="http://schemas.microsoft.com/office/drawing/2014/main" id="{CD989262-CE64-EB21-8E6E-572CE379EED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601236" y="2928294"/>
            <a:ext cx="2989528" cy="2989528"/>
          </a:xfrm>
          <a:prstGeom prst="rect">
            <a:avLst/>
          </a:prstGeom>
        </p:spPr>
      </p:pic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6433825B-D8D0-CF0A-73D6-D10AC3121B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/>
              <a:t>UNCLASSIFIED//FOR OFFICIAL USE ONLY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857329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5719156" y="1230284"/>
            <a:ext cx="5569527" cy="4389120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53E04A-1CD3-3FE1-21BE-152257E114B2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EB18FBC-F55B-4E79-B5C7-46E309F80F32}" type="slidenum">
              <a:rPr lang="id-ID" smtClean="0"/>
              <a:t>‹#›</a:t>
            </a:fld>
            <a:endParaRPr lang="id-ID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C46894F-53C1-8C98-0D97-999B582A60C6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114A97E-9CE1-47DD-BDAF-40037AF4C321}" type="datetime1">
              <a:rPr lang="en-US" smtClean="0"/>
              <a:t>6/19/2024</a:t>
            </a:fld>
            <a:endParaRPr lang="id-ID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3BC88534-2EED-424A-DDBF-EFF684B9AA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/>
              <a:t>UNCLASSIFIED//FOR OFFICIAL USE ONLY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475655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5654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65F1CF-358C-47CB-93E5-F3F5C49939E7}" type="datetime1">
              <a:rPr lang="en-US" smtClean="0"/>
              <a:t>6/19/2024</a:t>
            </a:fld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18FBC-F55B-4E79-B5C7-46E309F80F32}" type="slidenum">
              <a:rPr lang="id-ID" smtClean="0"/>
              <a:t>‹#›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64D2E5-1F5B-9EAA-DE34-D4EA673E56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/>
              <a:t>UNCLASSIFIED//FOR OFFICIAL USE ONLY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9310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18FBC-F55B-4E79-B5C7-46E309F80F32}" type="slidenum">
              <a:rPr lang="id-ID" smtClean="0"/>
              <a:t>‹#›</a:t>
            </a:fld>
            <a:endParaRPr lang="id-ID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CBB88D87-AFBD-5AC7-1A6D-0798C9AAD0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23406"/>
            <a:ext cx="10515600" cy="56728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30FB7E6A-C539-869A-F1C4-E310CD85B66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094288" y="1837509"/>
            <a:ext cx="6257925" cy="403147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B30236EE-0CCE-D0B2-DFB6-29DD651F7A4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38200" y="1837509"/>
            <a:ext cx="4040188" cy="402494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B8CA4E28-B9ED-30DF-7070-9F2E5DC1864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379A8F3-F2D3-4833-BC24-E174FAC80B7D}" type="datetime1">
              <a:rPr lang="en-US" smtClean="0"/>
              <a:t>6/19/2024</a:t>
            </a:fld>
            <a:endParaRPr lang="id-ID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01BD0B7B-343E-78EB-0A25-0B85420EEB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/>
              <a:t>UNCLASSIFIED//FOR OFFICIAL USE ONLY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35360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18FBC-F55B-4E79-B5C7-46E309F80F32}" type="slidenum">
              <a:rPr lang="id-ID" smtClean="0"/>
              <a:t>‹#›</a:t>
            </a:fld>
            <a:endParaRPr lang="id-ID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AC06AE9-FC65-DE58-2718-2F7E83CF15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23406"/>
            <a:ext cx="10515600" cy="56728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66BD0EA-BA2C-6485-B17E-7132EF61527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133ECF3-A995-4E65-A4E3-0148C67B4D8A}" type="datetime1">
              <a:rPr lang="en-US" smtClean="0"/>
              <a:t>6/19/2024</a:t>
            </a:fld>
            <a:endParaRPr lang="id-ID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55EE8E8E-F747-EC76-20A6-1006FAC602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/>
              <a:t>UNCLASSIFIED//FOR OFFICIAL USE ONLY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5345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18FBC-F55B-4E79-B5C7-46E309F80F32}" type="slidenum">
              <a:rPr lang="id-ID" smtClean="0"/>
              <a:t>‹#›</a:t>
            </a:fld>
            <a:endParaRPr lang="id-ID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1C490737-C198-7642-CB74-CAB97D14C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23406"/>
            <a:ext cx="10515600" cy="56728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605E0CF1-0A27-FF0A-8871-91E34564C40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23E6710-C81C-4FB5-A95E-35317F295B5A}" type="datetime1">
              <a:rPr lang="en-US" smtClean="0"/>
              <a:t>6/19/2024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59C8A9-F846-0B64-10DD-2EBF7714C9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/>
              <a:t>UNCLASSIFIED//FOR OFFICIAL USE ONLY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76601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23406"/>
            <a:ext cx="10515600" cy="56728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18FBC-F55B-4E79-B5C7-46E309F80F32}" type="slidenum">
              <a:rPr lang="id-ID" smtClean="0"/>
              <a:t>‹#›</a:t>
            </a:fld>
            <a:endParaRPr lang="id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E85BD4-90FE-A39F-77D4-323F2074BB6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0DE92A0-D831-408A-996C-BF6827AE39C6}" type="datetime1">
              <a:rPr lang="en-US" smtClean="0"/>
              <a:t>6/19/2024</a:t>
            </a:fld>
            <a:endParaRPr lang="id-ID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3776B9AF-C570-3BAF-061A-2A71E0F594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/>
              <a:t>UNCLASSIFIED//FOR OFFICIAL USE ONLY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35938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18FBC-F55B-4E79-B5C7-46E309F80F32}" type="slidenum">
              <a:rPr lang="id-ID" smtClean="0"/>
              <a:t>‹#›</a:t>
            </a:fld>
            <a:endParaRPr lang="id-ID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3CAF6622-E1BB-DD89-F7C5-64FA57CB89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1123406"/>
            <a:ext cx="6233160" cy="56728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add “Agenda” Title</a:t>
            </a:r>
            <a:endParaRPr lang="id-ID"/>
          </a:p>
        </p:txBody>
      </p:sp>
      <p:pic>
        <p:nvPicPr>
          <p:cNvPr id="12" name="Picture 11" descr="Icon&#10;&#10;Description automatically generated">
            <a:extLst>
              <a:ext uri="{FF2B5EF4-FFF2-40B4-BE49-F238E27FC236}">
                <a16:creationId xmlns:a16="http://schemas.microsoft.com/office/drawing/2014/main" id="{4A48F361-2D76-B649-BE9A-9C963BA1200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9715" y="1690688"/>
            <a:ext cx="4921770" cy="4184469"/>
          </a:xfrm>
          <a:prstGeom prst="rect">
            <a:avLst/>
          </a:prstGeom>
        </p:spPr>
      </p:pic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B44C006-0B97-4347-C53C-C2A865B9641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77BCA74-2D9F-4DB0-94AB-8945DE70D8AF}" type="datetime1">
              <a:rPr lang="en-US" smtClean="0"/>
              <a:t>6/19/2024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CB8CBE-200A-50CF-552D-128480B10A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/>
              <a:t>UNCLASSIFIED//FOR OFFICIAL USE ONLY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56612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5E803D5-32BA-4A04-01EE-9DF51A0BC66A}"/>
              </a:ext>
            </a:extLst>
          </p:cNvPr>
          <p:cNvSpPr/>
          <p:nvPr userDrawn="1"/>
        </p:nvSpPr>
        <p:spPr>
          <a:xfrm>
            <a:off x="0" y="0"/>
            <a:ext cx="12192000" cy="3829615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3829616"/>
            <a:ext cx="12192000" cy="2260034"/>
          </a:xfrm>
          <a:prstGeom prst="rect">
            <a:avLst/>
          </a:prstGeom>
          <a:solidFill>
            <a:schemeClr val="accent2"/>
          </a:solidFill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18FBC-F55B-4E79-B5C7-46E309F80F32}" type="slidenum">
              <a:rPr lang="id-ID" smtClean="0"/>
              <a:t>‹#›</a:t>
            </a:fld>
            <a:endParaRPr lang="id-ID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EEA694B-09EE-4C46-5480-73288027D5A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CD45112-67D3-4B47-888B-0F8FB8580950}" type="datetime1">
              <a:rPr lang="en-US" smtClean="0"/>
              <a:t>6/19/2024</a:t>
            </a:fld>
            <a:endParaRPr lang="id-ID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EF5CE0B-1068-DB22-446B-1A887B5AE3E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68239" y="1352855"/>
            <a:ext cx="9414850" cy="2476760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Transition</a:t>
            </a: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DDDF901-B03F-B073-7807-597934B231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/>
              <a:t>UNCLASSIFIED//FOR OFFICIAL USE ONLY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62252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18FBC-F55B-4E79-B5C7-46E309F80F32}" type="slidenum">
              <a:rPr lang="id-ID" smtClean="0"/>
              <a:t>‹#›</a:t>
            </a:fld>
            <a:endParaRPr lang="id-ID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4A14B45A-EF6D-6F8B-79E3-D22879CEFD87}"/>
              </a:ext>
            </a:extLst>
          </p:cNvPr>
          <p:cNvGrpSpPr/>
          <p:nvPr userDrawn="1"/>
        </p:nvGrpSpPr>
        <p:grpSpPr>
          <a:xfrm>
            <a:off x="3199199" y="858330"/>
            <a:ext cx="5735795" cy="5320580"/>
            <a:chOff x="6905897" y="1001486"/>
            <a:chExt cx="2743200" cy="2699658"/>
          </a:xfrm>
        </p:grpSpPr>
        <p:sp>
          <p:nvSpPr>
            <p:cNvPr id="7" name="Flowchart: Connector 6">
              <a:extLst>
                <a:ext uri="{FF2B5EF4-FFF2-40B4-BE49-F238E27FC236}">
                  <a16:creationId xmlns:a16="http://schemas.microsoft.com/office/drawing/2014/main" id="{847CD3FB-8086-3355-C777-FC2D44C19A38}"/>
                </a:ext>
              </a:extLst>
            </p:cNvPr>
            <p:cNvSpPr/>
            <p:nvPr userDrawn="1"/>
          </p:nvSpPr>
          <p:spPr>
            <a:xfrm>
              <a:off x="6905897" y="1001486"/>
              <a:ext cx="2743200" cy="2699658"/>
            </a:xfrm>
            <a:prstGeom prst="flowChartConnector">
              <a:avLst/>
            </a:prstGeom>
            <a:ln w="76200"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9" name="Graphic 8" descr="Coffee with solid fill">
              <a:extLst>
                <a:ext uri="{FF2B5EF4-FFF2-40B4-BE49-F238E27FC236}">
                  <a16:creationId xmlns:a16="http://schemas.microsoft.com/office/drawing/2014/main" id="{A97430C7-FF1C-09AB-3D55-77E81EB65AF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7345680" y="1160418"/>
              <a:ext cx="2068286" cy="2068286"/>
            </a:xfrm>
            <a:prstGeom prst="rect">
              <a:avLst/>
            </a:prstGeom>
          </p:spPr>
        </p:pic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528F409A-3D6D-0F96-DACA-B161770CA408}"/>
              </a:ext>
            </a:extLst>
          </p:cNvPr>
          <p:cNvSpPr txBox="1"/>
          <p:nvPr userDrawn="1"/>
        </p:nvSpPr>
        <p:spPr>
          <a:xfrm>
            <a:off x="5042263" y="3307471"/>
            <a:ext cx="184621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5400" b="1">
                <a:solidFill>
                  <a:schemeClr val="bg1"/>
                </a:solidFill>
              </a:rPr>
              <a:t>Break</a:t>
            </a:r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C3104444-540B-F757-E491-772EC0CEB1A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2E69540-AC0C-4AB1-A685-E3609A848AA4}" type="datetime1">
              <a:rPr lang="en-US" smtClean="0"/>
              <a:t>6/19/2024</a:t>
            </a:fld>
            <a:endParaRPr lang="id-ID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764101B6-447B-082E-50A1-BA5C094470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/>
              <a:t>UNCLASSIFIED//FOR OFFICIAL USE ONLY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919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A076287-62D9-1A74-CF3D-4489C6A20E51}"/>
              </a:ext>
            </a:extLst>
          </p:cNvPr>
          <p:cNvSpPr/>
          <p:nvPr userDrawn="1"/>
        </p:nvSpPr>
        <p:spPr>
          <a:xfrm>
            <a:off x="0" y="583659"/>
            <a:ext cx="12192000" cy="194553"/>
          </a:xfrm>
          <a:prstGeom prst="rect">
            <a:avLst/>
          </a:prstGeom>
          <a:gradFill flip="none" rotWithShape="1">
            <a:gsLst>
              <a:gs pos="0">
                <a:srgbClr val="326092">
                  <a:shade val="30000"/>
                  <a:satMod val="115000"/>
                </a:srgbClr>
              </a:gs>
              <a:gs pos="50000">
                <a:srgbClr val="326092">
                  <a:shade val="67500"/>
                  <a:satMod val="115000"/>
                </a:srgbClr>
              </a:gs>
              <a:gs pos="100000">
                <a:srgbClr val="326092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cap="none" spc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B18FBC-F55B-4E79-B5C7-46E309F80F32}" type="slidenum">
              <a:rPr lang="id-ID" smtClean="0"/>
              <a:t>‹#›</a:t>
            </a:fld>
            <a:endParaRPr lang="id-ID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E9D282D-82E1-D1D9-5F67-FAB801138368}"/>
              </a:ext>
            </a:extLst>
          </p:cNvPr>
          <p:cNvSpPr txBox="1"/>
          <p:nvPr userDrawn="1"/>
        </p:nvSpPr>
        <p:spPr>
          <a:xfrm>
            <a:off x="1527382" y="190815"/>
            <a:ext cx="72762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>
                <a:latin typeface="Times New Roman" panose="02020603050405020304" pitchFamily="18" charset="0"/>
                <a:cs typeface="Times New Roman" panose="02020603050405020304" pitchFamily="18" charset="0"/>
              </a:rPr>
              <a:t>State of Hawai‘i Office of Homeland Security</a:t>
            </a:r>
          </a:p>
        </p:txBody>
      </p:sp>
      <p:pic>
        <p:nvPicPr>
          <p:cNvPr id="12" name="Picture 11" descr="A picture containing emblem, trademark, logo, symbol&#10;&#10;Description automatically generated">
            <a:extLst>
              <a:ext uri="{FF2B5EF4-FFF2-40B4-BE49-F238E27FC236}">
                <a16:creationId xmlns:a16="http://schemas.microsoft.com/office/drawing/2014/main" id="{8A35B338-526F-3858-89FB-86F0C86C9675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12" y="136525"/>
            <a:ext cx="1051576" cy="1051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5266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2" r:id="rId2"/>
    <p:sldLayoutId id="2147483656" r:id="rId3"/>
    <p:sldLayoutId id="2147483650" r:id="rId4"/>
    <p:sldLayoutId id="2147483652" r:id="rId5"/>
    <p:sldLayoutId id="2147483654" r:id="rId6"/>
    <p:sldLayoutId id="2147483657" r:id="rId7"/>
    <p:sldLayoutId id="2147483651" r:id="rId8"/>
    <p:sldLayoutId id="2147483649" r:id="rId9"/>
    <p:sldLayoutId id="2147483660" r:id="rId10"/>
    <p:sldLayoutId id="2147483673" r:id="rId11"/>
    <p:sldLayoutId id="2147483671" r:id="rId12"/>
    <p:sldLayoutId id="2147483675" r:id="rId1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Law.wifi@hawaii.gov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mailto:jimmie.l.collins@hawaii.gov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mailto:jwnobles@cji.edu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www.firstrespondertraining.gov/frts/npccatalog?id=5027" TargetMode="Externa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firstrespondertraining.gov/frts/npccatalog?id=2446" TargetMode="External"/><Relationship Id="rId3" Type="http://schemas.openxmlformats.org/officeDocument/2006/relationships/hyperlink" Target="https://www.firstrespondertraining.gov/frts/npccatalog?id=254" TargetMode="External"/><Relationship Id="rId7" Type="http://schemas.openxmlformats.org/officeDocument/2006/relationships/hyperlink" Target="https://www.firstrespondertraining.gov/frts/npccatalog?id=3322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www.firstrespondertraining.gov/frts/npccatalog?id=2214" TargetMode="External"/><Relationship Id="rId5" Type="http://schemas.openxmlformats.org/officeDocument/2006/relationships/hyperlink" Target="https://www.firstrespondertraining.gov/frts/npccatalog?id=384" TargetMode="External"/><Relationship Id="rId4" Type="http://schemas.openxmlformats.org/officeDocument/2006/relationships/hyperlink" Target="https://www.firstrespondertraining.gov/frts/npccatalog?id=1001" TargetMode="Externa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firstrespondertraining.gov/frts/npccatalog?id=5885" TargetMode="External"/><Relationship Id="rId3" Type="http://schemas.openxmlformats.org/officeDocument/2006/relationships/hyperlink" Target="https://www.firstrespondertraining.gov/frts/npccatalog?id=278" TargetMode="External"/><Relationship Id="rId7" Type="http://schemas.openxmlformats.org/officeDocument/2006/relationships/hyperlink" Target="https://www.firstrespondertraining.gov/frts/npccatalog?id=5884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www.firstrespondertraining.gov/frts/npccatalog?id=256" TargetMode="External"/><Relationship Id="rId5" Type="http://schemas.openxmlformats.org/officeDocument/2006/relationships/hyperlink" Target="https://www.firstrespondertraining.gov/frts/npccatalog?id=5986" TargetMode="External"/><Relationship Id="rId10" Type="http://schemas.openxmlformats.org/officeDocument/2006/relationships/hyperlink" Target="https://www.firstrespondertraining.gov/frts/npccatalog?id=4389" TargetMode="External"/><Relationship Id="rId4" Type="http://schemas.openxmlformats.org/officeDocument/2006/relationships/hyperlink" Target="https://www.firstrespondertraining.gov/frts/npccatalog?id=4853" TargetMode="External"/><Relationship Id="rId9" Type="http://schemas.openxmlformats.org/officeDocument/2006/relationships/hyperlink" Target="https://www.firstrespondertraining.gov/frts/npccatalog?id=257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firstrespondertraining.gov/frts/npccatalog?catalog=EMI" TargetMode="External"/><Relationship Id="rId3" Type="http://schemas.openxmlformats.org/officeDocument/2006/relationships/hyperlink" Target="https://www.firstrespondertraining.gov/frts/npccatalog?id=21" TargetMode="External"/><Relationship Id="rId7" Type="http://schemas.openxmlformats.org/officeDocument/2006/relationships/hyperlink" Target="https://www.firstrespondertraining.gov/frts/npccatalog?id=4390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www.firstrespondertraining.gov/frts/npccatalog?id=5525" TargetMode="External"/><Relationship Id="rId5" Type="http://schemas.openxmlformats.org/officeDocument/2006/relationships/hyperlink" Target="https://www.firstrespondertraining.gov/frts/npccatalog?id=526" TargetMode="External"/><Relationship Id="rId4" Type="http://schemas.openxmlformats.org/officeDocument/2006/relationships/hyperlink" Target="https://www.firstrespondertraining.gov/frts/npccatalog?id=5763" TargetMode="Externa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firstrespondertraining.gov/frts/npccatalog?id=3813" TargetMode="External"/><Relationship Id="rId13" Type="http://schemas.openxmlformats.org/officeDocument/2006/relationships/hyperlink" Target="https://www.firstrespondertraining.gov/frts/npccatalog?id=3955" TargetMode="External"/><Relationship Id="rId18" Type="http://schemas.openxmlformats.org/officeDocument/2006/relationships/hyperlink" Target="https://teex.org/class/AWR174/" TargetMode="External"/><Relationship Id="rId3" Type="http://schemas.openxmlformats.org/officeDocument/2006/relationships/hyperlink" Target="https://www.firstrespondertraining.gov/frts/npccatalog?id=3815" TargetMode="External"/><Relationship Id="rId21" Type="http://schemas.openxmlformats.org/officeDocument/2006/relationships/hyperlink" Target="https://teex.org/class/AWR388/" TargetMode="External"/><Relationship Id="rId7" Type="http://schemas.openxmlformats.org/officeDocument/2006/relationships/hyperlink" Target="https://www.firstrespondertraining.gov/frts/npccatalog?id=3814" TargetMode="External"/><Relationship Id="rId12" Type="http://schemas.openxmlformats.org/officeDocument/2006/relationships/hyperlink" Target="https://www.firstrespondertraining.gov/frts/npccatalog?id=3954" TargetMode="External"/><Relationship Id="rId17" Type="http://schemas.openxmlformats.org/officeDocument/2006/relationships/hyperlink" Target="https://teex.org/class/AWR168/" TargetMode="External"/><Relationship Id="rId25" Type="http://schemas.openxmlformats.org/officeDocument/2006/relationships/hyperlink" Target="https://teex.org/class/awr402/" TargetMode="External"/><Relationship Id="rId2" Type="http://schemas.openxmlformats.org/officeDocument/2006/relationships/notesSlide" Target="../notesSlides/notesSlide27.xml"/><Relationship Id="rId16" Type="http://schemas.openxmlformats.org/officeDocument/2006/relationships/hyperlink" Target="https://www.firstrespondertraining.gov/frts/npccatalog?id=2446" TargetMode="External"/><Relationship Id="rId20" Type="http://schemas.openxmlformats.org/officeDocument/2006/relationships/hyperlink" Target="https://teex.org/class/AWR385/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www.firstrespondertraining.gov/frts/npccatalog?id=3816" TargetMode="External"/><Relationship Id="rId11" Type="http://schemas.openxmlformats.org/officeDocument/2006/relationships/hyperlink" Target="mailto:independent.study@fema.dhs.gov" TargetMode="External"/><Relationship Id="rId24" Type="http://schemas.openxmlformats.org/officeDocument/2006/relationships/hyperlink" Target="https://teex.org/class/awr399/" TargetMode="External"/><Relationship Id="rId5" Type="http://schemas.openxmlformats.org/officeDocument/2006/relationships/hyperlink" Target="mailto:michael.aguilar@fema.dhs.gov" TargetMode="External"/><Relationship Id="rId15" Type="http://schemas.openxmlformats.org/officeDocument/2006/relationships/hyperlink" Target="https://www.firstrespondertraining.gov/frts/npccatalog?id=2447" TargetMode="External"/><Relationship Id="rId23" Type="http://schemas.openxmlformats.org/officeDocument/2006/relationships/hyperlink" Target="https://teex.org/class/awr396/" TargetMode="External"/><Relationship Id="rId10" Type="http://schemas.openxmlformats.org/officeDocument/2006/relationships/hyperlink" Target="https://www.firstrespondertraining.gov/frts/npccatalog?id=3951" TargetMode="External"/><Relationship Id="rId19" Type="http://schemas.openxmlformats.org/officeDocument/2006/relationships/hyperlink" Target="https://teex.org/class/awr367/" TargetMode="External"/><Relationship Id="rId4" Type="http://schemas.openxmlformats.org/officeDocument/2006/relationships/hyperlink" Target="file:///C:\Users\CollinsJL\AppData\Local\Microsoft\Windows\INetCache\Content.MSO\Training%20Provider" TargetMode="External"/><Relationship Id="rId9" Type="http://schemas.openxmlformats.org/officeDocument/2006/relationships/hyperlink" Target="https://www.firstrespondertraining.gov/frts/npccatalog?id=3812" TargetMode="External"/><Relationship Id="rId14" Type="http://schemas.openxmlformats.org/officeDocument/2006/relationships/hyperlink" Target="https://www.firstrespondertraining.gov/frts/npccatalog?id=2444" TargetMode="External"/><Relationship Id="rId22" Type="http://schemas.openxmlformats.org/officeDocument/2006/relationships/hyperlink" Target="https://teex.org/class/awr395/" TargetMode="Externa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hyperlink" Target="https://teex.org/class/AWR389/" TargetMode="External"/><Relationship Id="rId13" Type="http://schemas.openxmlformats.org/officeDocument/2006/relationships/hyperlink" Target="https://teex.org/Pages/Class.aspx?course=AWR178&amp;courseTitle=Secure%20Software" TargetMode="External"/><Relationship Id="rId18" Type="http://schemas.openxmlformats.org/officeDocument/2006/relationships/hyperlink" Target="https://teex.org/class/AWR398/" TargetMode="External"/><Relationship Id="rId3" Type="http://schemas.openxmlformats.org/officeDocument/2006/relationships/hyperlink" Target="https://teex.org/Pages/Class.aspx?course=AWR353" TargetMode="External"/><Relationship Id="rId7" Type="http://schemas.openxmlformats.org/officeDocument/2006/relationships/hyperlink" Target="https://teex.org/class/AWR366/" TargetMode="External"/><Relationship Id="rId12" Type="http://schemas.openxmlformats.org/officeDocument/2006/relationships/hyperlink" Target="https://teex.org/Pages/Class.aspx?course=AWR177&amp;courseTitle=Information+Risk+Management" TargetMode="External"/><Relationship Id="rId17" Type="http://schemas.openxmlformats.org/officeDocument/2006/relationships/hyperlink" Target="https://teex.org/class/AWR381/" TargetMode="External"/><Relationship Id="rId2" Type="http://schemas.openxmlformats.org/officeDocument/2006/relationships/notesSlide" Target="../notesSlides/notesSlide28.xml"/><Relationship Id="rId16" Type="http://schemas.openxmlformats.org/officeDocument/2006/relationships/hyperlink" Target="https://teex.org/class/awr418/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teex.org/Pages/Class.aspx?course=AWR176&amp;courseTitle=Business+Information+Continuity" TargetMode="External"/><Relationship Id="rId11" Type="http://schemas.openxmlformats.org/officeDocument/2006/relationships/hyperlink" Target="https://teex.org/Pages/Class.aspx?course=AWR173&amp;courseTitle=Information%20Security%20Basics" TargetMode="External"/><Relationship Id="rId5" Type="http://schemas.openxmlformats.org/officeDocument/2006/relationships/hyperlink" Target="https://teex.org/Pages/Class.aspx?course=AWR169&amp;courseTitle=Cyber+Incide" TargetMode="External"/><Relationship Id="rId15" Type="http://schemas.openxmlformats.org/officeDocument/2006/relationships/hyperlink" Target="https://teex.org/class/AWR384/" TargetMode="External"/><Relationship Id="rId10" Type="http://schemas.openxmlformats.org/officeDocument/2006/relationships/hyperlink" Target="https://teex.org/Pages/Class.aspx?course=AWR139&amp;courseTitle=Digital%20Forensics%20Basics" TargetMode="External"/><Relationship Id="rId4" Type="http://schemas.openxmlformats.org/officeDocument/2006/relationships/hyperlink" Target="file:///C:\Users\CollinsJL\AppData\Local\Microsoft\Windows\INetCache\Content.MSO\Training%20Provider" TargetMode="External"/><Relationship Id="rId9" Type="http://schemas.openxmlformats.org/officeDocument/2006/relationships/hyperlink" Target="https://teex.org/class/AWR138/" TargetMode="External"/><Relationship Id="rId14" Type="http://schemas.openxmlformats.org/officeDocument/2006/relationships/hyperlink" Target="https://teex.org/class/AWR368/" TargetMode="Externa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hyperlink" Target="mailto:FEMA-G-Courses@fema.dhs.gov" TargetMode="External"/><Relationship Id="rId13" Type="http://schemas.openxmlformats.org/officeDocument/2006/relationships/hyperlink" Target="mailto:helpdesk@ruraltraining.org" TargetMode="External"/><Relationship Id="rId3" Type="http://schemas.openxmlformats.org/officeDocument/2006/relationships/hyperlink" Target="https://www.firstrespondertraining.gov/frts/npccatalog?id=4534" TargetMode="External"/><Relationship Id="rId7" Type="http://schemas.openxmlformats.org/officeDocument/2006/relationships/hyperlink" Target="https://www.firstrespondertraining.gov/frts/npccatalog?id=4535" TargetMode="External"/><Relationship Id="rId12" Type="http://schemas.openxmlformats.org/officeDocument/2006/relationships/hyperlink" Target="https://www.firstrespondertraining.gov/frts/npccatalog?id=1223" TargetMode="External"/><Relationship Id="rId17" Type="http://schemas.openxmlformats.org/officeDocument/2006/relationships/hyperlink" Target="mailto:NCS4Train@usm.edu" TargetMode="External"/><Relationship Id="rId2" Type="http://schemas.openxmlformats.org/officeDocument/2006/relationships/notesSlide" Target="../notesSlides/notesSlide29.xml"/><Relationship Id="rId16" Type="http://schemas.openxmlformats.org/officeDocument/2006/relationships/hyperlink" Target="https://www.firstrespondertraining.gov/frts/npccatalog?id=5567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www.firstrespondertraining.gov/frts/npccatalog?id=2331" TargetMode="External"/><Relationship Id="rId11" Type="http://schemas.openxmlformats.org/officeDocument/2006/relationships/hyperlink" Target="https://www.firstrespondertraining.gov/frts/npccatalog?id=5964" TargetMode="External"/><Relationship Id="rId5" Type="http://schemas.openxmlformats.org/officeDocument/2006/relationships/hyperlink" Target="mailto:independent.study@fema.dhs.gov" TargetMode="External"/><Relationship Id="rId15" Type="http://schemas.openxmlformats.org/officeDocument/2006/relationships/hyperlink" Target="mailto:ndptc-training@lists.hawaii.edu" TargetMode="External"/><Relationship Id="rId10" Type="http://schemas.openxmlformats.org/officeDocument/2006/relationships/hyperlink" Target="https://www.firstrespondertraining.gov/frts/npccatalog?id=4537" TargetMode="External"/><Relationship Id="rId4" Type="http://schemas.openxmlformats.org/officeDocument/2006/relationships/hyperlink" Target="file:///C:\Users\CollinsJL\AppData\Local\Microsoft\Windows\INetCache\Content.MSO\Training%20Provider" TargetMode="External"/><Relationship Id="rId9" Type="http://schemas.openxmlformats.org/officeDocument/2006/relationships/hyperlink" Target="https://www.firstrespondertraining.gov/frts/npccatalog?id=4536" TargetMode="External"/><Relationship Id="rId14" Type="http://schemas.openxmlformats.org/officeDocument/2006/relationships/hyperlink" Target="https://www.firstrespondertraining.gov/frts/npccatalog?id=1841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mailto:jimmie.l.collins@hawaii.gov" TargetMode="Externa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8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8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mailto:HSFC@hawaii.gov" TargetMode="Externa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2.png"/><Relationship Id="rId4" Type="http://schemas.openxmlformats.org/officeDocument/2006/relationships/hyperlink" Target="https://law.hawaii.gov/ohs/" TargetMode="Externa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" y="0"/>
            <a:ext cx="12192000" cy="6858000"/>
          </a:xfrm>
          <a:prstGeom prst="rect">
            <a:avLst/>
          </a:prstGeom>
          <a:solidFill>
            <a:srgbClr val="2764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BA3DC23B-4D0A-9749-A05B-35A16027E9CA}"/>
              </a:ext>
            </a:extLst>
          </p:cNvPr>
          <p:cNvSpPr txBox="1">
            <a:spLocks/>
          </p:cNvSpPr>
          <p:nvPr/>
        </p:nvSpPr>
        <p:spPr>
          <a:xfrm>
            <a:off x="3584711" y="4067220"/>
            <a:ext cx="5022574" cy="72963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  <a:defRPr sz="3200"/>
            </a:pPr>
            <a:r>
              <a:rPr lang="en-US" sz="1400" dirty="0">
                <a:solidFill>
                  <a:schemeClr val="bg1"/>
                </a:solidFill>
                <a:latin typeface="Montserrat Light" pitchFamily="2" charset="77"/>
                <a:ea typeface="Open Sans" panose="020B0606030504020204" pitchFamily="34" charset="0"/>
                <a:cs typeface="Open Sans" panose="020B0606030504020204" pitchFamily="34" charset="0"/>
              </a:rPr>
              <a:t>Office of Homeland Security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  <a:defRPr sz="3200"/>
            </a:pPr>
            <a:endParaRPr lang="en-US" sz="1400" dirty="0">
              <a:solidFill>
                <a:schemeClr val="bg1"/>
              </a:solidFill>
              <a:latin typeface="Montserrat Light" pitchFamily="2" charset="77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  <a:defRPr sz="3200"/>
            </a:pPr>
            <a:r>
              <a:rPr lang="en-US" sz="1400" dirty="0">
                <a:solidFill>
                  <a:schemeClr val="bg1"/>
                </a:solidFill>
                <a:latin typeface="Montserrat Light" pitchFamily="2" charset="77"/>
                <a:ea typeface="Open Sans" panose="020B0606030504020204" pitchFamily="34" charset="0"/>
                <a:cs typeface="Open Sans" panose="020B0606030504020204" pitchFamily="34" charset="0"/>
              </a:rPr>
              <a:t>Ft. Ruger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  <a:defRPr sz="3200"/>
            </a:pPr>
            <a:r>
              <a:rPr lang="en-US" sz="1400" dirty="0">
                <a:solidFill>
                  <a:schemeClr val="bg1"/>
                </a:solidFill>
                <a:latin typeface="Montserrat Light" pitchFamily="2" charset="77"/>
                <a:ea typeface="Open Sans" panose="020B0606030504020204" pitchFamily="34" charset="0"/>
                <a:cs typeface="Open Sans" panose="020B0606030504020204" pitchFamily="34" charset="0"/>
              </a:rPr>
              <a:t>Rm 113, </a:t>
            </a:r>
            <a:r>
              <a:rPr lang="en-US" sz="1400" dirty="0" err="1">
                <a:solidFill>
                  <a:schemeClr val="bg1"/>
                </a:solidFill>
                <a:latin typeface="Montserrat Light" pitchFamily="2" charset="77"/>
                <a:ea typeface="Open Sans" panose="020B0606030504020204" pitchFamily="34" charset="0"/>
                <a:cs typeface="Open Sans" panose="020B0606030504020204" pitchFamily="34" charset="0"/>
              </a:rPr>
              <a:t>Bldg</a:t>
            </a:r>
            <a:r>
              <a:rPr lang="en-US" sz="1400" dirty="0">
                <a:solidFill>
                  <a:schemeClr val="bg1"/>
                </a:solidFill>
                <a:latin typeface="Montserrat Light" pitchFamily="2" charset="77"/>
                <a:ea typeface="Open Sans" panose="020B0606030504020204" pitchFamily="34" charset="0"/>
                <a:cs typeface="Open Sans" panose="020B0606030504020204" pitchFamily="34" charset="0"/>
              </a:rPr>
              <a:t> 306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  <a:defRPr sz="3200"/>
            </a:pPr>
            <a:r>
              <a:rPr lang="en-US" sz="1400" dirty="0">
                <a:solidFill>
                  <a:schemeClr val="bg1"/>
                </a:solidFill>
                <a:latin typeface="Montserrat Light" pitchFamily="2" charset="77"/>
                <a:ea typeface="Open Sans" panose="020B0606030504020204" pitchFamily="34" charset="0"/>
                <a:cs typeface="Open Sans" panose="020B0606030504020204" pitchFamily="34" charset="0"/>
              </a:rPr>
              <a:t>3949 Diamond Head Rd, Honolulu HI 96816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  <a:defRPr sz="3200"/>
            </a:pPr>
            <a:r>
              <a:rPr lang="en-US" sz="1400" dirty="0">
                <a:solidFill>
                  <a:schemeClr val="bg1"/>
                </a:solidFill>
                <a:latin typeface="Montserrat Light" pitchFamily="2" charset="77"/>
                <a:ea typeface="Open Sans" panose="020B0606030504020204" pitchFamily="34" charset="0"/>
                <a:cs typeface="Open Sans" panose="020B0606030504020204" pitchFamily="34" charset="0"/>
              </a:rPr>
              <a:t>(and Teams)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  <a:defRPr sz="3200"/>
            </a:pPr>
            <a:endParaRPr lang="en-US" sz="1400" dirty="0">
              <a:solidFill>
                <a:schemeClr val="bg1"/>
              </a:solidFill>
              <a:latin typeface="Montserrat Light" pitchFamily="2" charset="77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  <a:defRPr sz="3200"/>
            </a:pPr>
            <a:r>
              <a:rPr lang="en-US" sz="1400" dirty="0">
                <a:solidFill>
                  <a:schemeClr val="bg1"/>
                </a:solidFill>
                <a:latin typeface="Montserrat Light" pitchFamily="2" charset="77"/>
                <a:ea typeface="Open Sans" panose="020B0606030504020204" pitchFamily="34" charset="0"/>
                <a:cs typeface="Open Sans" panose="020B0606030504020204" pitchFamily="34" charset="0"/>
              </a:rPr>
              <a:t>20 June 2024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733040" y="2653034"/>
            <a:ext cx="887143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i="1" dirty="0">
                <a:solidFill>
                  <a:schemeClr val="bg1"/>
                </a:solidFill>
                <a:latin typeface="Baskerville Old Face" panose="02020602080505020303" pitchFamily="18" charset="0"/>
                <a:cs typeface="Times New Roman" panose="02020603050405020304" pitchFamily="18" charset="0"/>
              </a:rPr>
              <a:t>Homeland Security Forum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CB2D21D-C4D4-7653-EDF3-500090FAAD83}"/>
              </a:ext>
            </a:extLst>
          </p:cNvPr>
          <p:cNvSpPr/>
          <p:nvPr/>
        </p:nvSpPr>
        <p:spPr>
          <a:xfrm>
            <a:off x="-1" y="293513"/>
            <a:ext cx="12192000" cy="1945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4AA3E41-90A6-E981-E46A-567EF47BCA2F}"/>
              </a:ext>
            </a:extLst>
          </p:cNvPr>
          <p:cNvSpPr txBox="1"/>
          <p:nvPr/>
        </p:nvSpPr>
        <p:spPr>
          <a:xfrm>
            <a:off x="4812322" y="6564487"/>
            <a:ext cx="40092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CollectionFree" pitchFamily="50" charset="0"/>
                <a:cs typeface="Times New Roman" panose="02020603050405020304" pitchFamily="18" charset="0"/>
              </a:rPr>
              <a:t>UNCLASSIFIED//FOR OFFICIAL USE ONLY </a:t>
            </a:r>
            <a:endParaRPr lang="en-US" sz="12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C07A3F8-9850-E7B5-9551-0FED5DCFDD37}"/>
              </a:ext>
            </a:extLst>
          </p:cNvPr>
          <p:cNvSpPr/>
          <p:nvPr/>
        </p:nvSpPr>
        <p:spPr>
          <a:xfrm>
            <a:off x="0" y="6444762"/>
            <a:ext cx="12192000" cy="1197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9D2F16F-91CA-49F1-ECF0-40FB4F69704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495639" y="908753"/>
            <a:ext cx="1200717" cy="1200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03393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" y="16514"/>
            <a:ext cx="12192000" cy="6858000"/>
          </a:xfrm>
          <a:prstGeom prst="rect">
            <a:avLst/>
          </a:prstGeom>
          <a:solidFill>
            <a:srgbClr val="2764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1733040" y="1155575"/>
            <a:ext cx="887143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Baskerville Old Face" panose="02020602080505020303" pitchFamily="18" charset="0"/>
                <a:cs typeface="Times New Roman" panose="02020603050405020304" pitchFamily="18" charset="0"/>
              </a:rPr>
              <a:t>Lunch</a:t>
            </a:r>
            <a:endParaRPr lang="id-ID" sz="4800" dirty="0">
              <a:solidFill>
                <a:schemeClr val="bg1"/>
              </a:solidFill>
              <a:latin typeface="Baskerville Old Face" panose="020206020805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4AA3E41-90A6-E981-E46A-567EF47BCA2F}"/>
              </a:ext>
            </a:extLst>
          </p:cNvPr>
          <p:cNvSpPr txBox="1"/>
          <p:nvPr/>
        </p:nvSpPr>
        <p:spPr>
          <a:xfrm>
            <a:off x="4812322" y="6564487"/>
            <a:ext cx="40092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CollectionFree" pitchFamily="50" charset="0"/>
                <a:cs typeface="Times New Roman" panose="02020603050405020304" pitchFamily="18" charset="0"/>
              </a:rPr>
              <a:t>UNCLASSIFIED//FOR OFFICIAL USE ONLY </a:t>
            </a:r>
            <a:endParaRPr lang="en-US" sz="12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C07A3F8-9850-E7B5-9551-0FED5DCFDD37}"/>
              </a:ext>
            </a:extLst>
          </p:cNvPr>
          <p:cNvSpPr/>
          <p:nvPr/>
        </p:nvSpPr>
        <p:spPr>
          <a:xfrm>
            <a:off x="0" y="6444762"/>
            <a:ext cx="12192000" cy="1197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11419F4-B1A6-1590-17C9-CDF4A7F248CE}"/>
              </a:ext>
            </a:extLst>
          </p:cNvPr>
          <p:cNvCxnSpPr>
            <a:cxnSpLocks/>
          </p:cNvCxnSpPr>
          <p:nvPr/>
        </p:nvCxnSpPr>
        <p:spPr>
          <a:xfrm>
            <a:off x="958909" y="2136098"/>
            <a:ext cx="1027418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69DC659C-0A60-2988-DB4E-E57F7A895876}"/>
              </a:ext>
            </a:extLst>
          </p:cNvPr>
          <p:cNvSpPr txBox="1">
            <a:spLocks/>
          </p:cNvSpPr>
          <p:nvPr/>
        </p:nvSpPr>
        <p:spPr>
          <a:xfrm>
            <a:off x="1545848" y="2551853"/>
            <a:ext cx="9100305" cy="317810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  <a:defRPr sz="3200"/>
            </a:pPr>
            <a:endParaRPr lang="en-US" sz="2000" dirty="0">
              <a:solidFill>
                <a:schemeClr val="bg1"/>
              </a:solidFill>
              <a:latin typeface="Museo Sans 500" panose="02000000000000000000" pitchFamily="2" charset="77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  <a:defRPr sz="3200"/>
            </a:pPr>
            <a:endParaRPr lang="en-US" sz="2000" dirty="0">
              <a:solidFill>
                <a:schemeClr val="bg1"/>
              </a:solidFill>
              <a:latin typeface="Museo Sans 500" panose="02000000000000000000" pitchFamily="2" charset="77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  <a:defRPr sz="3200"/>
            </a:pPr>
            <a:endParaRPr lang="en-US" sz="2000" dirty="0">
              <a:solidFill>
                <a:schemeClr val="bg1"/>
              </a:solidFill>
              <a:latin typeface="Museo Sans 500" panose="02000000000000000000" pitchFamily="2" charset="77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  <a:defRPr sz="3200"/>
            </a:pPr>
            <a:endParaRPr lang="en-US" sz="2000" dirty="0">
              <a:solidFill>
                <a:schemeClr val="bg1"/>
              </a:solidFill>
              <a:latin typeface="Museo Sans 500" panose="02000000000000000000" pitchFamily="2" charset="77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  <a:defRPr sz="3200"/>
            </a:pPr>
            <a:r>
              <a:rPr lang="en-US" sz="2000" i="1" dirty="0">
                <a:solidFill>
                  <a:schemeClr val="bg1"/>
                </a:solidFill>
                <a:latin typeface="Baskerville" panose="02020502070401020303" pitchFamily="18" charset="0"/>
                <a:ea typeface="Baskerville" panose="02020502070401020303" pitchFamily="18" charset="0"/>
                <a:cs typeface="Open Sans" panose="020B0606030504020204" pitchFamily="34" charset="0"/>
              </a:rPr>
              <a:t>Presentation will resume at 1230</a:t>
            </a:r>
          </a:p>
        </p:txBody>
      </p:sp>
    </p:spTree>
    <p:extLst>
      <p:ext uri="{BB962C8B-B14F-4D97-AF65-F5344CB8AC3E}">
        <p14:creationId xmlns:p14="http://schemas.microsoft.com/office/powerpoint/2010/main" val="42237469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29085E-8B74-643D-D873-E25B4BAAE3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6EC0B26-ECD0-5B2A-81A0-A5D91EF1475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solidFill>
                <a:srgbClr val="38596B"/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EF13280-F5AB-BA3E-96C7-A769BAD170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18FBC-F55B-4E79-B5C7-46E309F80F32}" type="slidenum">
              <a:rPr lang="id-ID" smtClean="0"/>
              <a:t>11</a:t>
            </a:fld>
            <a:endParaRPr lang="id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937850-B9FF-B585-ED44-B1BA77B1D32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 anchor="b"/>
          <a:lstStyle/>
          <a:p>
            <a:pPr marL="0" indent="0">
              <a:buNone/>
            </a:pPr>
            <a:r>
              <a:rPr lang="en-US" sz="3600" dirty="0"/>
              <a:t>FAA-Domestic Events Network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1A3E6D-9639-C663-8CDC-C9B4208AC2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UNCLASSIFIED//FOR OFFICIAL USE ONLY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478786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29085E-8B74-643D-D873-E25B4BAAE3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6EC0B26-ECD0-5B2A-81A0-A5D91EF1475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solidFill>
                <a:srgbClr val="38596B"/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EF13280-F5AB-BA3E-96C7-A769BAD170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18FBC-F55B-4E79-B5C7-46E309F80F32}" type="slidenum">
              <a:rPr lang="id-ID" smtClean="0"/>
              <a:t>12</a:t>
            </a:fld>
            <a:endParaRPr lang="id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937850-B9FF-B585-ED44-B1BA77B1D32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 anchor="b"/>
          <a:lstStyle/>
          <a:p>
            <a:pPr marL="0" indent="0">
              <a:buNone/>
            </a:pPr>
            <a:r>
              <a:rPr lang="en-US" sz="3600" dirty="0"/>
              <a:t>Targeted Violence Prevention Program Update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1A3E6D-9639-C663-8CDC-C9B4208AC2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UNCLASSIFIED//FOR OFFICIAL USE ONLY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710150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3B1D08-5081-29C8-0330-E29C531E9A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F82DD68-55BF-D7FA-6302-ADF785626CA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solidFill>
                <a:srgbClr val="38596B"/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A178BDB-3FF4-6A12-451A-14B440947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18FBC-F55B-4E79-B5C7-46E309F80F32}" type="slidenum">
              <a:rPr lang="id-ID" smtClean="0"/>
              <a:t>13</a:t>
            </a:fld>
            <a:endParaRPr lang="id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BDFF35-9840-7BF3-92FD-96A2FEDAC58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 anchor="b"/>
          <a:lstStyle/>
          <a:p>
            <a:pPr marL="0" indent="0">
              <a:buNone/>
            </a:pPr>
            <a:r>
              <a:rPr lang="en-US" sz="3600" dirty="0"/>
              <a:t>Fusion Center and Private Sector Coordination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28C64C-3278-1EE3-C143-5755A45ED8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UNCLASSIFIED//FOR OFFICIAL USE ONLY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206750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" y="16514"/>
            <a:ext cx="12192000" cy="6858000"/>
          </a:xfrm>
          <a:prstGeom prst="rect">
            <a:avLst/>
          </a:prstGeom>
          <a:solidFill>
            <a:srgbClr val="2764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1733040" y="1155575"/>
            <a:ext cx="887143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Baskerville Old Face" panose="02020602080505020303" pitchFamily="18" charset="0"/>
                <a:cs typeface="Times New Roman" panose="02020603050405020304" pitchFamily="18" charset="0"/>
              </a:rPr>
              <a:t>Break</a:t>
            </a:r>
            <a:endParaRPr lang="id-ID" sz="4800" dirty="0">
              <a:solidFill>
                <a:schemeClr val="bg1"/>
              </a:solidFill>
              <a:latin typeface="Baskerville Old Face" panose="020206020805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4AA3E41-90A6-E981-E46A-567EF47BCA2F}"/>
              </a:ext>
            </a:extLst>
          </p:cNvPr>
          <p:cNvSpPr txBox="1"/>
          <p:nvPr/>
        </p:nvSpPr>
        <p:spPr>
          <a:xfrm>
            <a:off x="4812322" y="6564487"/>
            <a:ext cx="40092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CollectionFree" pitchFamily="50" charset="0"/>
                <a:cs typeface="Times New Roman" panose="02020603050405020304" pitchFamily="18" charset="0"/>
              </a:rPr>
              <a:t>UNCLASSIFIED//FOR OFFICIAL USE ONLY </a:t>
            </a:r>
            <a:endParaRPr lang="en-US" sz="12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C07A3F8-9850-E7B5-9551-0FED5DCFDD37}"/>
              </a:ext>
            </a:extLst>
          </p:cNvPr>
          <p:cNvSpPr/>
          <p:nvPr/>
        </p:nvSpPr>
        <p:spPr>
          <a:xfrm>
            <a:off x="0" y="6444762"/>
            <a:ext cx="12192000" cy="1197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11419F4-B1A6-1590-17C9-CDF4A7F248CE}"/>
              </a:ext>
            </a:extLst>
          </p:cNvPr>
          <p:cNvCxnSpPr>
            <a:cxnSpLocks/>
          </p:cNvCxnSpPr>
          <p:nvPr/>
        </p:nvCxnSpPr>
        <p:spPr>
          <a:xfrm>
            <a:off x="958909" y="2136098"/>
            <a:ext cx="1027418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69DC659C-0A60-2988-DB4E-E57F7A895876}"/>
              </a:ext>
            </a:extLst>
          </p:cNvPr>
          <p:cNvSpPr txBox="1">
            <a:spLocks/>
          </p:cNvSpPr>
          <p:nvPr/>
        </p:nvSpPr>
        <p:spPr>
          <a:xfrm>
            <a:off x="1545848" y="2551853"/>
            <a:ext cx="9100305" cy="317810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  <a:defRPr sz="3200"/>
            </a:pPr>
            <a:endParaRPr lang="en-US" sz="2000" dirty="0">
              <a:solidFill>
                <a:schemeClr val="bg1"/>
              </a:solidFill>
              <a:latin typeface="Museo Sans 500" panose="02000000000000000000" pitchFamily="2" charset="77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  <a:defRPr sz="3200"/>
            </a:pPr>
            <a:endParaRPr lang="en-US" sz="2000" dirty="0">
              <a:solidFill>
                <a:schemeClr val="bg1"/>
              </a:solidFill>
              <a:latin typeface="Museo Sans 500" panose="02000000000000000000" pitchFamily="2" charset="77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  <a:defRPr sz="3200"/>
            </a:pPr>
            <a:endParaRPr lang="en-US" sz="2000" dirty="0">
              <a:solidFill>
                <a:schemeClr val="bg1"/>
              </a:solidFill>
              <a:latin typeface="Museo Sans 500" panose="02000000000000000000" pitchFamily="2" charset="77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  <a:defRPr sz="3200"/>
            </a:pPr>
            <a:endParaRPr lang="en-US" sz="2000" dirty="0">
              <a:solidFill>
                <a:schemeClr val="bg1"/>
              </a:solidFill>
              <a:latin typeface="Museo Sans 500" panose="02000000000000000000" pitchFamily="2" charset="77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  <a:defRPr sz="3200"/>
            </a:pPr>
            <a:r>
              <a:rPr lang="en-US" sz="2000" i="1" dirty="0">
                <a:solidFill>
                  <a:schemeClr val="bg1"/>
                </a:solidFill>
                <a:latin typeface="Baskerville" panose="02020502070401020303" pitchFamily="18" charset="0"/>
                <a:ea typeface="Baskerville" panose="02020502070401020303" pitchFamily="18" charset="0"/>
                <a:cs typeface="Open Sans" panose="020B0606030504020204" pitchFamily="34" charset="0"/>
              </a:rPr>
              <a:t>Presentation will resume at 1415</a:t>
            </a:r>
          </a:p>
        </p:txBody>
      </p:sp>
    </p:spTree>
    <p:extLst>
      <p:ext uri="{BB962C8B-B14F-4D97-AF65-F5344CB8AC3E}">
        <p14:creationId xmlns:p14="http://schemas.microsoft.com/office/powerpoint/2010/main" val="34155391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3B1D08-5081-29C8-0330-E29C531E9A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F82DD68-55BF-D7FA-6302-ADF785626CA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solidFill>
                <a:srgbClr val="38596B"/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A178BDB-3FF4-6A12-451A-14B440947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18FBC-F55B-4E79-B5C7-46E309F80F32}" type="slidenum">
              <a:rPr lang="id-ID" smtClean="0"/>
              <a:t>15</a:t>
            </a:fld>
            <a:endParaRPr lang="id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BDFF35-9840-7BF3-92FD-96A2FEDAC58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 anchor="b"/>
          <a:lstStyle/>
          <a:p>
            <a:pPr marL="0" indent="0">
              <a:buNone/>
            </a:pPr>
            <a:r>
              <a:rPr lang="en-US" sz="3600" dirty="0"/>
              <a:t>Statewide Cybersecurity Program Update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28C64C-3278-1EE3-C143-5755A45ED8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UNCLASSIFIED//FOR OFFICIAL USE ONLY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021835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46140CD-D1F8-0F45-A038-1AAE82FD05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70847"/>
            <a:ext cx="10515600" cy="4106116"/>
          </a:xfrm>
        </p:spPr>
        <p:txBody>
          <a:bodyPr/>
          <a:lstStyle/>
          <a:p>
            <a:pPr marL="285750" indent="-2857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Purpose</a:t>
            </a:r>
          </a:p>
          <a:p>
            <a:pPr marL="285750" indent="-2857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Subrecipients</a:t>
            </a:r>
          </a:p>
          <a:p>
            <a:pPr marL="285750" indent="-2857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Central Provisioning</a:t>
            </a:r>
          </a:p>
          <a:p>
            <a:pPr marL="285750" indent="-2857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Funds Distribution Allocation Targets</a:t>
            </a:r>
          </a:p>
          <a:p>
            <a:pPr marL="285750" indent="-2857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Action Items/Wrap-Up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E857D3F-5A36-645C-A6E0-02CCF21F1D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18FBC-F55B-4E79-B5C7-46E309F80F32}" type="slidenum">
              <a:rPr lang="id-ID" smtClean="0"/>
              <a:t>16</a:t>
            </a:fld>
            <a:endParaRPr lang="id-ID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6B1E224-49DB-4D57-CD81-C9A6A2A2E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t"/>
          <a:lstStyle/>
          <a:p>
            <a:r>
              <a:rPr lang="en-US" dirty="0">
                <a:ea typeface="Calibri"/>
                <a:cs typeface="Calibri"/>
              </a:rPr>
              <a:t>Agenda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B023A8-AF43-4E7E-0EA5-A60EC9B911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UNCLASSIFIED//FOR OFFICIAL USE ONLY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778038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6D96DCC-3D15-B026-BA68-D38499F239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Purpose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C69878-AD36-F932-C3F2-0EFA15085A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18FBC-F55B-4E79-B5C7-46E309F80F32}" type="slidenum">
              <a:rPr lang="id-ID" smtClean="0"/>
              <a:t>17</a:t>
            </a:fld>
            <a:endParaRPr lang="id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6C63CA-3A7E-A58E-8D16-A4178CF091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UNCLASSIFIED//FOR OFFICIAL USE ONLY</a:t>
            </a:r>
            <a:endParaRPr lang="id-ID"/>
          </a:p>
        </p:txBody>
      </p: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3B6466B9-7AAC-746A-67F8-164258A6A432}"/>
              </a:ext>
            </a:extLst>
          </p:cNvPr>
          <p:cNvSpPr/>
          <p:nvPr/>
        </p:nvSpPr>
        <p:spPr>
          <a:xfrm>
            <a:off x="838199" y="2190205"/>
            <a:ext cx="10582835" cy="3544390"/>
          </a:xfrm>
          <a:custGeom>
            <a:avLst/>
            <a:gdLst>
              <a:gd name="connsiteX0" fmla="*/ 0 w 7252312"/>
              <a:gd name="connsiteY0" fmla="*/ 0 h 4351387"/>
              <a:gd name="connsiteX1" fmla="*/ 7252312 w 7252312"/>
              <a:gd name="connsiteY1" fmla="*/ 0 h 4351387"/>
              <a:gd name="connsiteX2" fmla="*/ 7252312 w 7252312"/>
              <a:gd name="connsiteY2" fmla="*/ 4351387 h 4351387"/>
              <a:gd name="connsiteX3" fmla="*/ 0 w 7252312"/>
              <a:gd name="connsiteY3" fmla="*/ 4351387 h 4351387"/>
              <a:gd name="connsiteX4" fmla="*/ 0 w 7252312"/>
              <a:gd name="connsiteY4" fmla="*/ 0 h 43513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52312" h="4351387">
                <a:moveTo>
                  <a:pt x="0" y="0"/>
                </a:moveTo>
                <a:lnTo>
                  <a:pt x="7252312" y="0"/>
                </a:lnTo>
                <a:lnTo>
                  <a:pt x="7252312" y="4351387"/>
                </a:lnTo>
                <a:lnTo>
                  <a:pt x="0" y="4351387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71450" tIns="171450" rIns="171450" bIns="171450" numCol="1" spcCol="1270" anchor="ctr" anchorCtr="0">
            <a:noAutofit/>
          </a:bodyPr>
          <a:lstStyle/>
          <a:p>
            <a:pPr marL="0" lvl="0" indent="0" algn="ctr" defTabSz="20002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3600" kern="1200" dirty="0">
                <a:latin typeface="Calibri"/>
              </a:rPr>
              <a:t>Provide an update</a:t>
            </a:r>
            <a:r>
              <a:rPr lang="en-US" sz="3600" kern="1200" dirty="0"/>
              <a:t> on active OHS projects under the SLCGP, communicate decisions Subrecipients, Central Provisioning, and Funds Distribution Allocation Targets, and obtain inform about additional actions underway supporting the Statewide Cybersecurity Program.</a:t>
            </a:r>
          </a:p>
        </p:txBody>
      </p:sp>
    </p:spTree>
    <p:extLst>
      <p:ext uri="{BB962C8B-B14F-4D97-AF65-F5344CB8AC3E}">
        <p14:creationId xmlns:p14="http://schemas.microsoft.com/office/powerpoint/2010/main" val="38925244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868357C-AA78-9649-9087-E3E2AF0B7A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969" y="1337237"/>
            <a:ext cx="11874927" cy="2501154"/>
          </a:xfrm>
        </p:spPr>
        <p:txBody>
          <a:bodyPr/>
          <a:lstStyle/>
          <a:p>
            <a:pPr lvl="1"/>
            <a:endParaRPr lang="en-US" dirty="0"/>
          </a:p>
          <a:p>
            <a:pPr lvl="1"/>
            <a:r>
              <a:rPr lang="en-US" dirty="0"/>
              <a:t>State Departments, Offices, and Agencies (Executive Branch and otherwise), to include: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Other State Entities, such as: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sz="2400" dirty="0">
                <a:solidFill>
                  <a:prstClr val="black"/>
                </a:solidFill>
              </a:rPr>
              <a:t>Counties and their Departments, Offices, and Agencies</a:t>
            </a:r>
          </a:p>
          <a:p>
            <a:pPr lvl="1"/>
            <a:endParaRPr lang="en-US" dirty="0"/>
          </a:p>
          <a:p>
            <a:pPr lvl="2"/>
            <a:endParaRPr lang="en-US" sz="1600" dirty="0"/>
          </a:p>
          <a:p>
            <a:pPr lvl="2"/>
            <a:endParaRPr lang="en-US" sz="1600" dirty="0"/>
          </a:p>
          <a:p>
            <a:pPr lvl="2"/>
            <a:endParaRPr lang="en-US" sz="1600" dirty="0"/>
          </a:p>
          <a:p>
            <a:pPr lvl="2"/>
            <a:endParaRPr lang="en-US" sz="1600" dirty="0"/>
          </a:p>
          <a:p>
            <a:pPr lvl="2"/>
            <a:endParaRPr lang="en-US" sz="1600" dirty="0"/>
          </a:p>
          <a:p>
            <a:pPr lvl="2"/>
            <a:endParaRPr lang="en-US" sz="1600" dirty="0"/>
          </a:p>
          <a:p>
            <a:pPr lvl="2"/>
            <a:endParaRPr lang="en-US" sz="1600" dirty="0"/>
          </a:p>
          <a:p>
            <a:pPr marL="457200" lvl="1" indent="0">
              <a:buNone/>
            </a:pPr>
            <a:endParaRPr lang="en-US" sz="2000" dirty="0"/>
          </a:p>
          <a:p>
            <a:pPr lvl="2"/>
            <a:endParaRPr lang="en-US" sz="12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09FEE36-BA3E-6D10-5CFE-9095BC86C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18FBC-F55B-4E79-B5C7-46E309F80F32}" type="slidenum">
              <a:rPr lang="id-ID" smtClean="0"/>
              <a:t>18</a:t>
            </a:fld>
            <a:endParaRPr lang="id-ID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9130825-848F-ED7F-7A0F-3A8477CDD2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1426" y="760212"/>
            <a:ext cx="11013141" cy="567282"/>
          </a:xfrm>
        </p:spPr>
        <p:txBody>
          <a:bodyPr/>
          <a:lstStyle/>
          <a:p>
            <a:r>
              <a:rPr lang="en-US" dirty="0"/>
              <a:t>Recognized Subrecipients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CA4CA2-E46F-3572-667A-0A18FEA719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UNCLASSIFIED//FOR OFFICIAL USE ONLY</a:t>
            </a:r>
            <a:endParaRPr lang="id-ID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4FCC9F6-EE1F-2517-9D52-B7537B28EA9E}"/>
              </a:ext>
            </a:extLst>
          </p:cNvPr>
          <p:cNvSpPr txBox="1"/>
          <p:nvPr/>
        </p:nvSpPr>
        <p:spPr>
          <a:xfrm>
            <a:off x="711200" y="2128519"/>
            <a:ext cx="11157527" cy="2127048"/>
          </a:xfrm>
          <a:prstGeom prst="rect">
            <a:avLst/>
          </a:prstGeom>
          <a:noFill/>
        </p:spPr>
        <p:txBody>
          <a:bodyPr wrap="square" numCol="2">
            <a:noAutofit/>
          </a:bodyPr>
          <a:lstStyle/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Enterprise Technology Services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University of Hawaii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Department of Education</a:t>
            </a:r>
          </a:p>
          <a:p>
            <a:pPr marL="685800" lvl="1" indent="-228600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/>
            </a:pPr>
            <a:r>
              <a:rPr lang="en-US" sz="2400" dirty="0">
                <a:solidFill>
                  <a:prstClr val="black"/>
                </a:solidFill>
              </a:rPr>
              <a:t>Office of Hawaiian Affairs</a:t>
            </a:r>
          </a:p>
          <a:p>
            <a:pPr marL="685800" lvl="1" indent="-228600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/>
            </a:pPr>
            <a:r>
              <a:rPr lang="en-US" sz="2400" dirty="0">
                <a:solidFill>
                  <a:prstClr val="black"/>
                </a:solidFill>
              </a:rPr>
              <a:t>Judiciary, House, Senate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506AECD-DC57-104F-4434-69729C96F535}"/>
              </a:ext>
            </a:extLst>
          </p:cNvPr>
          <p:cNvSpPr txBox="1"/>
          <p:nvPr/>
        </p:nvSpPr>
        <p:spPr>
          <a:xfrm>
            <a:off x="679042" y="4547620"/>
            <a:ext cx="11014194" cy="1217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85800" lvl="1" indent="-228600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/>
            </a:pPr>
            <a:r>
              <a:rPr lang="en-US" sz="2400" dirty="0">
                <a:solidFill>
                  <a:prstClr val="black"/>
                </a:solidFill>
              </a:rPr>
              <a:t>Hawaii Health Systems Corporation (HHSC)</a:t>
            </a:r>
          </a:p>
          <a:p>
            <a:pPr marL="685800" lvl="1" indent="-228600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/>
            </a:pPr>
            <a:r>
              <a:rPr lang="en-US" sz="2400" dirty="0">
                <a:solidFill>
                  <a:prstClr val="black"/>
                </a:solidFill>
              </a:rPr>
              <a:t>Hawaii Housing Finance and Development Corporation (HHFDC) </a:t>
            </a:r>
          </a:p>
          <a:p>
            <a:pPr marL="685800" lvl="1" indent="-228600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/>
            </a:pPr>
            <a:r>
              <a:rPr lang="en-US" sz="2400" dirty="0">
                <a:solidFill>
                  <a:prstClr val="black"/>
                </a:solidFill>
              </a:rPr>
              <a:t>Hawai'i Community Development Authority</a:t>
            </a:r>
          </a:p>
        </p:txBody>
      </p:sp>
    </p:spTree>
    <p:extLst>
      <p:ext uri="{BB962C8B-B14F-4D97-AF65-F5344CB8AC3E}">
        <p14:creationId xmlns:p14="http://schemas.microsoft.com/office/powerpoint/2010/main" val="29415870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868357C-AA78-9649-9087-E3E2AF0B7A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969" y="1337237"/>
            <a:ext cx="11874927" cy="2501154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Note: Grant requires each/all Subrecipient agreement to centrally held funds (Subrecipient Retention Agreement)  </a:t>
            </a:r>
          </a:p>
          <a:p>
            <a:pPr lvl="1"/>
            <a:r>
              <a:rPr lang="en-US" sz="2800" dirty="0"/>
              <a:t>ETS open for subrecipients to take advantage of ‘what ETS already offers’ </a:t>
            </a:r>
          </a:p>
          <a:p>
            <a:pPr lvl="2"/>
            <a:r>
              <a:rPr lang="en-US" sz="2400" dirty="0"/>
              <a:t>These offers may or may not amount to requiring funding, as such OHS expects both parties to come back with project proposal if it does</a:t>
            </a:r>
          </a:p>
          <a:p>
            <a:pPr lvl="1"/>
            <a:r>
              <a:rPr lang="en-US" sz="2800" dirty="0"/>
              <a:t>Objective 1: Governance and Planning, Project 6: Threat Intelligence and Information Sharing* </a:t>
            </a:r>
          </a:p>
          <a:p>
            <a:pPr lvl="1"/>
            <a:r>
              <a:rPr lang="en-US" sz="2800" dirty="0"/>
              <a:t>Objective 4: Workforce Development, Project 4: Develop and Deploy CRT Team*</a:t>
            </a:r>
          </a:p>
          <a:p>
            <a:pPr lvl="1"/>
            <a:r>
              <a:rPr lang="en-US" sz="2800" dirty="0"/>
              <a:t>Objective 4: Workforce Development, Project 14: Develop and Implement a Robust Cybersecurity Training Program*</a:t>
            </a:r>
          </a:p>
          <a:p>
            <a:pPr marL="457200" lvl="1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400" dirty="0"/>
              <a:t>*Project identified in Statewide Cybersecurity Strategy and Implementation Plan</a:t>
            </a:r>
          </a:p>
          <a:p>
            <a:pPr lvl="2"/>
            <a:endParaRPr lang="en-US" sz="12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09FEE36-BA3E-6D10-5CFE-9095BC86C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18FBC-F55B-4E79-B5C7-46E309F80F32}" type="slidenum">
              <a:rPr lang="id-ID" smtClean="0"/>
              <a:t>19</a:t>
            </a:fld>
            <a:endParaRPr lang="id-ID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9130825-848F-ED7F-7A0F-3A8477CDD2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1426" y="760212"/>
            <a:ext cx="11013141" cy="567282"/>
          </a:xfrm>
        </p:spPr>
        <p:txBody>
          <a:bodyPr/>
          <a:lstStyle/>
          <a:p>
            <a:r>
              <a:rPr lang="en-US" dirty="0"/>
              <a:t>Central Provisioning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CA4CA2-E46F-3572-667A-0A18FEA719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UNCLASSIFIED//FOR OFFICIAL USE ONLY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85113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" y="16514"/>
            <a:ext cx="12192000" cy="6858000"/>
          </a:xfrm>
          <a:prstGeom prst="rect">
            <a:avLst/>
          </a:prstGeom>
          <a:solidFill>
            <a:srgbClr val="2764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BA3DC23B-4D0A-9749-A05B-35A16027E9CA}"/>
              </a:ext>
            </a:extLst>
          </p:cNvPr>
          <p:cNvSpPr txBox="1">
            <a:spLocks/>
          </p:cNvSpPr>
          <p:nvPr/>
        </p:nvSpPr>
        <p:spPr>
          <a:xfrm>
            <a:off x="967538" y="2255824"/>
            <a:ext cx="2304898" cy="317810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  <a:defRPr sz="3200"/>
            </a:pPr>
            <a:r>
              <a:rPr lang="en-US" sz="2400" b="1" u="sng" dirty="0">
                <a:solidFill>
                  <a:schemeClr val="bg1"/>
                </a:solidFill>
                <a:latin typeface="Museo Sans 700" panose="02000000000000000000" pitchFamily="2" charset="77"/>
                <a:ea typeface="Open Sans" panose="020B0606030504020204" pitchFamily="34" charset="0"/>
                <a:cs typeface="Open Sans" panose="020B0606030504020204" pitchFamily="34" charset="0"/>
              </a:rPr>
              <a:t>RESTROOMS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  <a:defRPr sz="3200"/>
            </a:pPr>
            <a:r>
              <a:rPr lang="en-US" sz="2000" dirty="0">
                <a:solidFill>
                  <a:schemeClr val="bg1"/>
                </a:solidFill>
                <a:latin typeface="Museo Sans 500" panose="02000000000000000000" pitchFamily="2" charset="77"/>
                <a:ea typeface="Open Sans" panose="020B0606030504020204" pitchFamily="34" charset="0"/>
                <a:cs typeface="Open Sans" panose="020B0606030504020204" pitchFamily="34" charset="0"/>
              </a:rPr>
              <a:t>Right out the meeting room doors, immediately past entrance hall on right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733040" y="1155575"/>
            <a:ext cx="887143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Baskerville Old Face" panose="02020602080505020303" pitchFamily="18" charset="0"/>
                <a:cs typeface="Times New Roman" panose="02020603050405020304" pitchFamily="18" charset="0"/>
              </a:rPr>
              <a:t>For Your Convenience</a:t>
            </a:r>
            <a:endParaRPr lang="id-ID" sz="4800" dirty="0">
              <a:solidFill>
                <a:schemeClr val="bg1"/>
              </a:solidFill>
              <a:latin typeface="Baskerville Old Face" panose="020206020805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4AA3E41-90A6-E981-E46A-567EF47BCA2F}"/>
              </a:ext>
            </a:extLst>
          </p:cNvPr>
          <p:cNvSpPr txBox="1"/>
          <p:nvPr/>
        </p:nvSpPr>
        <p:spPr>
          <a:xfrm>
            <a:off x="4812322" y="6564487"/>
            <a:ext cx="40092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CollectionFree" pitchFamily="50" charset="0"/>
                <a:cs typeface="Times New Roman" panose="02020603050405020304" pitchFamily="18" charset="0"/>
              </a:rPr>
              <a:t>UNCLASSIFIED//FOR OFFICIAL USE ONLY </a:t>
            </a:r>
            <a:endParaRPr lang="en-US" sz="12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C07A3F8-9850-E7B5-9551-0FED5DCFDD37}"/>
              </a:ext>
            </a:extLst>
          </p:cNvPr>
          <p:cNvSpPr/>
          <p:nvPr/>
        </p:nvSpPr>
        <p:spPr>
          <a:xfrm>
            <a:off x="0" y="6444762"/>
            <a:ext cx="12192000" cy="1197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11419F4-B1A6-1590-17C9-CDF4A7F248CE}"/>
              </a:ext>
            </a:extLst>
          </p:cNvPr>
          <p:cNvCxnSpPr>
            <a:cxnSpLocks/>
          </p:cNvCxnSpPr>
          <p:nvPr/>
        </p:nvCxnSpPr>
        <p:spPr>
          <a:xfrm>
            <a:off x="958909" y="2136098"/>
            <a:ext cx="1027418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A605895-5F62-B1EB-F17F-894C403D95D1}"/>
              </a:ext>
            </a:extLst>
          </p:cNvPr>
          <p:cNvSpPr txBox="1">
            <a:spLocks/>
          </p:cNvSpPr>
          <p:nvPr/>
        </p:nvSpPr>
        <p:spPr>
          <a:xfrm>
            <a:off x="3624943" y="2262376"/>
            <a:ext cx="3566159" cy="317810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  <a:defRPr sz="3200"/>
            </a:pPr>
            <a:r>
              <a:rPr lang="en-US" sz="2400" b="1" u="sng" dirty="0">
                <a:solidFill>
                  <a:schemeClr val="bg1"/>
                </a:solidFill>
                <a:latin typeface="Museo Sans 700" panose="02000000000000000000" pitchFamily="2" charset="77"/>
                <a:ea typeface="Open Sans" panose="020B0606030504020204" pitchFamily="34" charset="0"/>
                <a:cs typeface="Open Sans" panose="020B0606030504020204" pitchFamily="34" charset="0"/>
              </a:rPr>
              <a:t>WIFI INFO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  <a:defRPr sz="3200"/>
            </a:pPr>
            <a:r>
              <a:rPr lang="en-US" sz="2000" dirty="0">
                <a:solidFill>
                  <a:schemeClr val="bg1"/>
                </a:solidFill>
                <a:latin typeface="Museo Sans 500" panose="02000000000000000000" pitchFamily="2" charset="77"/>
                <a:ea typeface="Open Sans" panose="020B0606030504020204" pitchFamily="34" charset="0"/>
                <a:cs typeface="Open Sans" panose="020B0606030504020204" pitchFamily="34" charset="0"/>
              </a:rPr>
              <a:t>SSID Name: </a:t>
            </a:r>
            <a:r>
              <a:rPr lang="en-US" sz="2000" dirty="0" err="1">
                <a:solidFill>
                  <a:schemeClr val="bg1"/>
                </a:solidFill>
                <a:latin typeface="Museo Sans 500" panose="02000000000000000000" pitchFamily="2" charset="77"/>
                <a:ea typeface="Open Sans" panose="020B0606030504020204" pitchFamily="34" charset="0"/>
                <a:cs typeface="Open Sans" panose="020B0606030504020204" pitchFamily="34" charset="0"/>
              </a:rPr>
              <a:t>WiFi</a:t>
            </a:r>
            <a:r>
              <a:rPr lang="en-US" sz="2000" dirty="0">
                <a:solidFill>
                  <a:schemeClr val="bg1"/>
                </a:solidFill>
                <a:latin typeface="Museo Sans 500" panose="02000000000000000000" pitchFamily="2" charset="77"/>
                <a:ea typeface="Open Sans" panose="020B0606030504020204" pitchFamily="34" charset="0"/>
                <a:cs typeface="Open Sans" panose="020B0606030504020204" pitchFamily="34" charset="0"/>
              </a:rPr>
              <a:t> SOH-Guest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  <a:defRPr sz="3200"/>
            </a:pPr>
            <a:r>
              <a:rPr lang="en-US" sz="2000" dirty="0">
                <a:solidFill>
                  <a:schemeClr val="bg1"/>
                </a:solidFill>
                <a:latin typeface="Museo Sans 500" panose="02000000000000000000" pitchFamily="2" charset="77"/>
                <a:ea typeface="Open Sans" panose="020B0606030504020204" pitchFamily="34" charset="0"/>
                <a:cs typeface="Open Sans" panose="020B0606030504020204" pitchFamily="34" charset="0"/>
              </a:rPr>
              <a:t>Username: </a:t>
            </a:r>
            <a:r>
              <a:rPr lang="en-US" sz="2000" dirty="0">
                <a:solidFill>
                  <a:schemeClr val="bg1"/>
                </a:solidFill>
                <a:latin typeface="Museo Sans 500" panose="02000000000000000000" pitchFamily="2" charset="77"/>
                <a:ea typeface="Open Sans" panose="020B0606030504020204" pitchFamily="34" charset="0"/>
                <a:cs typeface="Open Sans" panose="020B0606030504020204" pitchFamily="34" charset="0"/>
                <a:hlinkClick r:id="rId3"/>
              </a:rPr>
              <a:t>Law.wifi@hawaii.gov</a:t>
            </a:r>
            <a:endParaRPr lang="en-US" sz="2000" dirty="0">
              <a:solidFill>
                <a:schemeClr val="bg1"/>
              </a:solidFill>
              <a:latin typeface="Museo Sans 500" panose="02000000000000000000" pitchFamily="2" charset="77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  <a:defRPr sz="3200"/>
            </a:pPr>
            <a:r>
              <a:rPr lang="en-US" sz="2000" dirty="0">
                <a:solidFill>
                  <a:schemeClr val="bg1"/>
                </a:solidFill>
                <a:latin typeface="Museo Sans 500" panose="02000000000000000000" pitchFamily="2" charset="77"/>
                <a:ea typeface="Open Sans" panose="020B0606030504020204" pitchFamily="34" charset="0"/>
                <a:cs typeface="Open Sans" panose="020B0606030504020204" pitchFamily="34" charset="0"/>
              </a:rPr>
              <a:t>Password: D2faC</a:t>
            </a: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69DC659C-0A60-2988-DB4E-E57F7A895876}"/>
              </a:ext>
            </a:extLst>
          </p:cNvPr>
          <p:cNvSpPr txBox="1">
            <a:spLocks/>
          </p:cNvSpPr>
          <p:nvPr/>
        </p:nvSpPr>
        <p:spPr>
          <a:xfrm>
            <a:off x="7304175" y="2262376"/>
            <a:ext cx="3896956" cy="317810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  <a:defRPr sz="3200"/>
            </a:pPr>
            <a:r>
              <a:rPr lang="en-US" sz="2400" b="1" u="sng" dirty="0">
                <a:solidFill>
                  <a:schemeClr val="bg1"/>
                </a:solidFill>
                <a:latin typeface="Museo Sans 700" panose="02000000000000000000" pitchFamily="2" charset="77"/>
                <a:ea typeface="Open Sans" panose="020B0606030504020204" pitchFamily="34" charset="0"/>
                <a:cs typeface="Open Sans" panose="020B0606030504020204" pitchFamily="34" charset="0"/>
              </a:rPr>
              <a:t>IN CASE OF EMERGENCY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  <a:defRPr sz="3200"/>
            </a:pPr>
            <a:r>
              <a:rPr lang="en-US" sz="2000" dirty="0">
                <a:solidFill>
                  <a:schemeClr val="bg1"/>
                </a:solidFill>
                <a:latin typeface="Museo Sans 500" panose="02000000000000000000" pitchFamily="2" charset="77"/>
                <a:ea typeface="Open Sans" panose="020B0606030504020204" pitchFamily="34" charset="0"/>
                <a:cs typeface="Open Sans" panose="020B0606030504020204" pitchFamily="34" charset="0"/>
              </a:rPr>
              <a:t>Left out the meeting room doors, through double door exit, muster out pedestrian gate in visitor parking lot.</a:t>
            </a:r>
          </a:p>
        </p:txBody>
      </p:sp>
    </p:spTree>
    <p:extLst>
      <p:ext uri="{BB962C8B-B14F-4D97-AF65-F5344CB8AC3E}">
        <p14:creationId xmlns:p14="http://schemas.microsoft.com/office/powerpoint/2010/main" val="6341520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09FEE36-BA3E-6D10-5CFE-9095BC86C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18FBC-F55B-4E79-B5C7-46E309F80F32}" type="slidenum">
              <a:rPr lang="id-ID" smtClean="0"/>
              <a:t>20</a:t>
            </a:fld>
            <a:endParaRPr lang="id-ID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9130825-848F-ED7F-7A0F-3A8477CDD2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3329" y="792013"/>
            <a:ext cx="10878671" cy="567282"/>
          </a:xfrm>
        </p:spPr>
        <p:txBody>
          <a:bodyPr/>
          <a:lstStyle/>
          <a:p>
            <a:r>
              <a:rPr lang="en-US" dirty="0"/>
              <a:t>Fund Allocation Across Objective/Project/Year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CA4CA2-E46F-3572-667A-0A18FEA719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UNCLASSIFIED//FOR OFFICIAL USE ONLY</a:t>
            </a:r>
            <a:endParaRPr lang="id-ID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DE875490-5D0E-5721-8A18-44441318F7F3}"/>
              </a:ext>
            </a:extLst>
          </p:cNvPr>
          <p:cNvGraphicFramePr>
            <a:graphicFrameLocks noGrp="1"/>
          </p:cNvGraphicFramePr>
          <p:nvPr/>
        </p:nvGraphicFramePr>
        <p:xfrm>
          <a:off x="1371599" y="1336789"/>
          <a:ext cx="9448801" cy="5120640"/>
        </p:xfrm>
        <a:graphic>
          <a:graphicData uri="http://schemas.openxmlformats.org/drawingml/2006/table">
            <a:tbl>
              <a:tblPr/>
              <a:tblGrid>
                <a:gridCol w="5248275">
                  <a:extLst>
                    <a:ext uri="{9D8B030D-6E8A-4147-A177-3AD203B41FA5}">
                      <a16:colId xmlns:a16="http://schemas.microsoft.com/office/drawing/2014/main" val="2602994995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97182414"/>
                    </a:ext>
                  </a:extLst>
                </a:gridCol>
                <a:gridCol w="234950">
                  <a:extLst>
                    <a:ext uri="{9D8B030D-6E8A-4147-A177-3AD203B41FA5}">
                      <a16:colId xmlns:a16="http://schemas.microsoft.com/office/drawing/2014/main" val="1597935336"/>
                    </a:ext>
                  </a:extLst>
                </a:gridCol>
                <a:gridCol w="817563">
                  <a:extLst>
                    <a:ext uri="{9D8B030D-6E8A-4147-A177-3AD203B41FA5}">
                      <a16:colId xmlns:a16="http://schemas.microsoft.com/office/drawing/2014/main" val="1363219735"/>
                    </a:ext>
                  </a:extLst>
                </a:gridCol>
                <a:gridCol w="234950">
                  <a:extLst>
                    <a:ext uri="{9D8B030D-6E8A-4147-A177-3AD203B41FA5}">
                      <a16:colId xmlns:a16="http://schemas.microsoft.com/office/drawing/2014/main" val="139562812"/>
                    </a:ext>
                  </a:extLst>
                </a:gridCol>
                <a:gridCol w="817563">
                  <a:extLst>
                    <a:ext uri="{9D8B030D-6E8A-4147-A177-3AD203B41FA5}">
                      <a16:colId xmlns:a16="http://schemas.microsoft.com/office/drawing/2014/main" val="3745910914"/>
                    </a:ext>
                  </a:extLst>
                </a:gridCol>
                <a:gridCol w="234950">
                  <a:extLst>
                    <a:ext uri="{9D8B030D-6E8A-4147-A177-3AD203B41FA5}">
                      <a16:colId xmlns:a16="http://schemas.microsoft.com/office/drawing/2014/main" val="2654133439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728665511"/>
                    </a:ext>
                  </a:extLst>
                </a:gridCol>
                <a:gridCol w="234950">
                  <a:extLst>
                    <a:ext uri="{9D8B030D-6E8A-4147-A177-3AD203B41FA5}">
                      <a16:colId xmlns:a16="http://schemas.microsoft.com/office/drawing/2014/main" val="4206822158"/>
                    </a:ext>
                  </a:extLst>
                </a:gridCol>
              </a:tblGrid>
              <a:tr h="126935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FY 2022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FY 2023*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FY 2024*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FY 2025*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5971361"/>
                  </a:ext>
                </a:extLst>
              </a:tr>
              <a:tr h="126935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Federal Allocation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$2,243,539.00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$4,483,000.00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$3,362,000.00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$1,121,000.00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9186903"/>
                  </a:ext>
                </a:extLst>
              </a:tr>
              <a:tr h="126935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** State Match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Waived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$1,120,750.00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$1,440,857.14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$747,333.33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2755371"/>
                  </a:ext>
                </a:extLst>
              </a:tr>
              <a:tr h="126935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Available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$2,243,539.00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$5,603,750.00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$4,802,857.14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$1,868,333.33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94444984"/>
                  </a:ext>
                </a:extLst>
              </a:tr>
              <a:tr h="126935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9581680"/>
                  </a:ext>
                </a:extLst>
              </a:tr>
              <a:tr h="126935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Grant Administration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$112,176.95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$280,187.50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$240,142.86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$93,416.67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9882149"/>
                  </a:ext>
                </a:extLst>
              </a:tr>
              <a:tr h="126935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9181238"/>
                  </a:ext>
                </a:extLst>
              </a:tr>
              <a:tr h="126935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Objective 1: Governance and Planning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$641,249.05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$560,375.00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$480,285.71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$373,666.67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9608797"/>
                  </a:ext>
                </a:extLst>
              </a:tr>
              <a:tr h="126935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Statewide Cybersecurity Plan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$450,000.00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$186,833.33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2227803"/>
                  </a:ext>
                </a:extLst>
              </a:tr>
              <a:tr h="126935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Cyber Incident Response Plans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$100,000.00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7225300"/>
                  </a:ext>
                </a:extLst>
              </a:tr>
              <a:tr h="126935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Cyber Incident Response Exercises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$91,249.05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2259369"/>
                  </a:ext>
                </a:extLst>
              </a:tr>
              <a:tr h="126935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6. Threat Intelligence and Information Sharing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$560,375.00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$480,285.71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$186,833.33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0921534"/>
                  </a:ext>
                </a:extLst>
              </a:tr>
              <a:tr h="126935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4974752"/>
                  </a:ext>
                </a:extLst>
              </a:tr>
              <a:tr h="126935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Objective 2: Assessment and Evaluation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$213,750.00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$1,400,937.50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$1,200,714.29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$280,250.00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1509482"/>
                  </a:ext>
                </a:extLst>
              </a:tr>
              <a:tr h="126935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Develop asset protections and recovery actions.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3194084"/>
                  </a:ext>
                </a:extLst>
              </a:tr>
              <a:tr h="126935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Continuous testing, education, evaluation, and structured assessments.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86124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Statewide inventory of devices, systems, software platforms, and applications.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48600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Foster understanding of organizational cybersecurity risks to operations and assets.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8695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Perform vulnerability scans; develop and implement a risk-based vulnerability management plan.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6767101"/>
                  </a:ext>
                </a:extLst>
              </a:tr>
              <a:tr h="126935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436804"/>
                  </a:ext>
                </a:extLst>
              </a:tr>
              <a:tr h="126935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Objective 3:  Mitigation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$848,863.00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$2,241,500.00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$1,921,142.86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$747,333.33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2789039"/>
                  </a:ext>
                </a:extLst>
              </a:tr>
              <a:tr h="126935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5. Support Funding of Cybersecurity Projects at the County Level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1837360"/>
                  </a:ext>
                </a:extLst>
              </a:tr>
              <a:tr h="126935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11. Develop Educational Materials on Cybersecurity Insurance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847464"/>
                  </a:ext>
                </a:extLst>
              </a:tr>
              <a:tr h="126935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3. Develop Purchasing Standards for Cybersecurity Third-Party Vendors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052706"/>
                  </a:ext>
                </a:extLst>
              </a:tr>
              <a:tr h="126935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16. Secure and Enhance Connections in Cybersecurity Infrastructure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510148"/>
                  </a:ext>
                </a:extLst>
              </a:tr>
              <a:tr h="126935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1535982"/>
                  </a:ext>
                </a:extLst>
              </a:tr>
              <a:tr h="126935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Objective 4: Workforce Development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$427,500.00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$1,120,750.00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$960,571.43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$373,666.67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5913881"/>
                  </a:ext>
                </a:extLst>
              </a:tr>
              <a:tr h="126935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Workforce Development Strategy/Implementation Plans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$427,500.00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2301105"/>
                  </a:ext>
                </a:extLst>
              </a:tr>
              <a:tr h="126935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2. Enhance Cybersecurity Workforce Recruitment and Staffing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2494849"/>
                  </a:ext>
                </a:extLst>
              </a:tr>
              <a:tr h="126935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4. Develop and Deploy CRT Team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5532738"/>
                  </a:ext>
                </a:extLst>
              </a:tr>
              <a:tr h="126935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10. Develop and Expand Relationships With Academic Partners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3856277"/>
                  </a:ext>
                </a:extLst>
              </a:tr>
              <a:tr h="126935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14. Develop and Implement a Robust Cybersecurity Training Program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56629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65287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09FEE36-BA3E-6D10-5CFE-9095BC86C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18FBC-F55B-4E79-B5C7-46E309F80F32}" type="slidenum">
              <a:rPr lang="id-ID" smtClean="0"/>
              <a:t>21</a:t>
            </a:fld>
            <a:endParaRPr lang="id-ID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9130825-848F-ED7F-7A0F-3A8477CDD2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3329" y="792013"/>
            <a:ext cx="10878671" cy="567282"/>
          </a:xfrm>
        </p:spPr>
        <p:txBody>
          <a:bodyPr/>
          <a:lstStyle/>
          <a:p>
            <a:r>
              <a:rPr lang="en-US" dirty="0"/>
              <a:t>OHS Project Proposals (Admin + Central)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CA4CA2-E46F-3572-667A-0A18FEA719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UNCLASSIFIED//FOR OFFICIAL USE ONLY</a:t>
            </a:r>
            <a:endParaRPr lang="id-ID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DE875490-5D0E-5721-8A18-44441318F7F3}"/>
              </a:ext>
            </a:extLst>
          </p:cNvPr>
          <p:cNvGraphicFramePr>
            <a:graphicFrameLocks noGrp="1"/>
          </p:cNvGraphicFramePr>
          <p:nvPr/>
        </p:nvGraphicFramePr>
        <p:xfrm>
          <a:off x="1371599" y="1336789"/>
          <a:ext cx="9448801" cy="5120640"/>
        </p:xfrm>
        <a:graphic>
          <a:graphicData uri="http://schemas.openxmlformats.org/drawingml/2006/table">
            <a:tbl>
              <a:tblPr/>
              <a:tblGrid>
                <a:gridCol w="5248275">
                  <a:extLst>
                    <a:ext uri="{9D8B030D-6E8A-4147-A177-3AD203B41FA5}">
                      <a16:colId xmlns:a16="http://schemas.microsoft.com/office/drawing/2014/main" val="2602994995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97182414"/>
                    </a:ext>
                  </a:extLst>
                </a:gridCol>
                <a:gridCol w="234950">
                  <a:extLst>
                    <a:ext uri="{9D8B030D-6E8A-4147-A177-3AD203B41FA5}">
                      <a16:colId xmlns:a16="http://schemas.microsoft.com/office/drawing/2014/main" val="1597935336"/>
                    </a:ext>
                  </a:extLst>
                </a:gridCol>
                <a:gridCol w="817563">
                  <a:extLst>
                    <a:ext uri="{9D8B030D-6E8A-4147-A177-3AD203B41FA5}">
                      <a16:colId xmlns:a16="http://schemas.microsoft.com/office/drawing/2014/main" val="1363219735"/>
                    </a:ext>
                  </a:extLst>
                </a:gridCol>
                <a:gridCol w="234950">
                  <a:extLst>
                    <a:ext uri="{9D8B030D-6E8A-4147-A177-3AD203B41FA5}">
                      <a16:colId xmlns:a16="http://schemas.microsoft.com/office/drawing/2014/main" val="139562812"/>
                    </a:ext>
                  </a:extLst>
                </a:gridCol>
                <a:gridCol w="817563">
                  <a:extLst>
                    <a:ext uri="{9D8B030D-6E8A-4147-A177-3AD203B41FA5}">
                      <a16:colId xmlns:a16="http://schemas.microsoft.com/office/drawing/2014/main" val="3745910914"/>
                    </a:ext>
                  </a:extLst>
                </a:gridCol>
                <a:gridCol w="234950">
                  <a:extLst>
                    <a:ext uri="{9D8B030D-6E8A-4147-A177-3AD203B41FA5}">
                      <a16:colId xmlns:a16="http://schemas.microsoft.com/office/drawing/2014/main" val="2654133439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728665511"/>
                    </a:ext>
                  </a:extLst>
                </a:gridCol>
                <a:gridCol w="234950">
                  <a:extLst>
                    <a:ext uri="{9D8B030D-6E8A-4147-A177-3AD203B41FA5}">
                      <a16:colId xmlns:a16="http://schemas.microsoft.com/office/drawing/2014/main" val="4206822158"/>
                    </a:ext>
                  </a:extLst>
                </a:gridCol>
              </a:tblGrid>
              <a:tr h="126935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FY 2022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FY 2023*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FY 2024*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FY 2025*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5971361"/>
                  </a:ext>
                </a:extLst>
              </a:tr>
              <a:tr h="126935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Federal Allocation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$2,243,539.00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$4,483,000.00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$3,362,000.00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$1,121,000.00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9186903"/>
                  </a:ext>
                </a:extLst>
              </a:tr>
              <a:tr h="126935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** State Match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Waived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$1,120,750.00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$1,440,857.14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$747,333.33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2755371"/>
                  </a:ext>
                </a:extLst>
              </a:tr>
              <a:tr h="126935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Available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$2,243,539.00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$5,603,750.00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$4,802,857.14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$1,868,333.33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94444984"/>
                  </a:ext>
                </a:extLst>
              </a:tr>
              <a:tr h="126935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9581680"/>
                  </a:ext>
                </a:extLst>
              </a:tr>
              <a:tr h="126935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Grant Administration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$112,176.95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$280,187.50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$240,142.86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$93,416.67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9882149"/>
                  </a:ext>
                </a:extLst>
              </a:tr>
              <a:tr h="126935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9181238"/>
                  </a:ext>
                </a:extLst>
              </a:tr>
              <a:tr h="126935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Objective 1: Governance and Planning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$641,249.05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$560,375.00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$480,285.71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$373,666.67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9608797"/>
                  </a:ext>
                </a:extLst>
              </a:tr>
              <a:tr h="126935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Statewide Cybersecurity Plan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$450,000.00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$186,833.33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2227803"/>
                  </a:ext>
                </a:extLst>
              </a:tr>
              <a:tr h="126935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Cyber Incident Response Plans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$100,000.00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7225300"/>
                  </a:ext>
                </a:extLst>
              </a:tr>
              <a:tr h="126935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Cyber Incident Response Exercises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$91,249.05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2259369"/>
                  </a:ext>
                </a:extLst>
              </a:tr>
              <a:tr h="126935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6. Threat Intelligence and Information Sharing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$560,375.00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$480,285.71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$186,833.33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0921534"/>
                  </a:ext>
                </a:extLst>
              </a:tr>
              <a:tr h="126935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4974752"/>
                  </a:ext>
                </a:extLst>
              </a:tr>
              <a:tr h="126935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Objective 2: Assessment and Evaluation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$213,750.00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$1,400,937.50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$1,200,714.29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$280,250.00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1509482"/>
                  </a:ext>
                </a:extLst>
              </a:tr>
              <a:tr h="126935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Develop asset protections and recovery actions.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3194084"/>
                  </a:ext>
                </a:extLst>
              </a:tr>
              <a:tr h="126935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Continuous testing, education, evaluation, and structured assessments.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86124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Statewide inventory of devices, systems, software platforms, and applications.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48600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Foster understanding of organizational cybersecurity risks to operations and assets.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8695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Perform vulnerability scans; develop and implement a risk-based vulnerability management plan.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6767101"/>
                  </a:ext>
                </a:extLst>
              </a:tr>
              <a:tr h="126935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436804"/>
                  </a:ext>
                </a:extLst>
              </a:tr>
              <a:tr h="126935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Objective 3:  Mitigation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$848,863.00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$2,241,500.00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$1,921,142.86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$747,333.33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2789039"/>
                  </a:ext>
                </a:extLst>
              </a:tr>
              <a:tr h="126935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5. Support Funding of Cybersecurity Projects at the County Level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1837360"/>
                  </a:ext>
                </a:extLst>
              </a:tr>
              <a:tr h="126935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11. Develop Educational Materials on Cybersecurity Insurance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847464"/>
                  </a:ext>
                </a:extLst>
              </a:tr>
              <a:tr h="126935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3. Develop Purchasing Standards for Cybersecurity Third-Party Vendors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052706"/>
                  </a:ext>
                </a:extLst>
              </a:tr>
              <a:tr h="126935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16. Secure and Enhance Connections in Cybersecurity Infrastructure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510148"/>
                  </a:ext>
                </a:extLst>
              </a:tr>
              <a:tr h="126935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1535982"/>
                  </a:ext>
                </a:extLst>
              </a:tr>
              <a:tr h="126935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Objective 4: Workforce Development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$427,500.00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$1,120,750.00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$960,571.43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$373,666.67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5913881"/>
                  </a:ext>
                </a:extLst>
              </a:tr>
              <a:tr h="126935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Workforce Development Strategy/Implementation Plans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$427,500.00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2301105"/>
                  </a:ext>
                </a:extLst>
              </a:tr>
              <a:tr h="126935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2. Enhance Cybersecurity Workforce Recruitment and Staffing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2494849"/>
                  </a:ext>
                </a:extLst>
              </a:tr>
              <a:tr h="126935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4. Develop and Deploy CRT Team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5532738"/>
                  </a:ext>
                </a:extLst>
              </a:tr>
              <a:tr h="126935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10. Develop and Expand Relationships With Academic Partners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3856277"/>
                  </a:ext>
                </a:extLst>
              </a:tr>
              <a:tr h="126935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14. Develop and Implement a Robust Cybersecurity Training Program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5662907"/>
                  </a:ext>
                </a:extLst>
              </a:tr>
            </a:tbl>
          </a:graphicData>
        </a:graphic>
      </p:graphicFrame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0EF01D42-B1DB-C102-5958-9EFBD696E5E8}"/>
              </a:ext>
            </a:extLst>
          </p:cNvPr>
          <p:cNvSpPr/>
          <p:nvPr/>
        </p:nvSpPr>
        <p:spPr>
          <a:xfrm>
            <a:off x="1270798" y="3110286"/>
            <a:ext cx="9590360" cy="159225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81878699-B081-46E8-4181-6E56B443CE94}"/>
              </a:ext>
            </a:extLst>
          </p:cNvPr>
          <p:cNvSpPr/>
          <p:nvPr/>
        </p:nvSpPr>
        <p:spPr>
          <a:xfrm>
            <a:off x="1270798" y="5970292"/>
            <a:ext cx="9590360" cy="159224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4FF414B2-EC2C-3B9A-EC1A-735509C3EEC3}"/>
              </a:ext>
            </a:extLst>
          </p:cNvPr>
          <p:cNvSpPr/>
          <p:nvPr/>
        </p:nvSpPr>
        <p:spPr>
          <a:xfrm>
            <a:off x="1269031" y="6314078"/>
            <a:ext cx="9590360" cy="159224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1FD0AE75-6C5B-8804-E5EF-D443E5CA5E76}"/>
              </a:ext>
            </a:extLst>
          </p:cNvPr>
          <p:cNvSpPr/>
          <p:nvPr/>
        </p:nvSpPr>
        <p:spPr>
          <a:xfrm>
            <a:off x="1311555" y="2140949"/>
            <a:ext cx="9590360" cy="159225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9612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09FEE36-BA3E-6D10-5CFE-9095BC86C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18FBC-F55B-4E79-B5C7-46E309F80F32}" type="slidenum">
              <a:rPr lang="id-ID" smtClean="0"/>
              <a:t>22</a:t>
            </a:fld>
            <a:endParaRPr lang="id-ID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9130825-848F-ED7F-7A0F-3A8477CDD2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3329" y="792013"/>
            <a:ext cx="10878671" cy="567282"/>
          </a:xfrm>
        </p:spPr>
        <p:txBody>
          <a:bodyPr/>
          <a:lstStyle/>
          <a:p>
            <a:r>
              <a:rPr lang="en-US" dirty="0"/>
              <a:t>Open for Subrecipient Project Proposals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CA4CA2-E46F-3572-667A-0A18FEA719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UNCLASSIFIED//FOR OFFICIAL USE ONLY</a:t>
            </a:r>
            <a:endParaRPr lang="id-ID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DE875490-5D0E-5721-8A18-44441318F7F3}"/>
              </a:ext>
            </a:extLst>
          </p:cNvPr>
          <p:cNvGraphicFramePr>
            <a:graphicFrameLocks noGrp="1"/>
          </p:cNvGraphicFramePr>
          <p:nvPr/>
        </p:nvGraphicFramePr>
        <p:xfrm>
          <a:off x="1371599" y="1336789"/>
          <a:ext cx="9448801" cy="5120640"/>
        </p:xfrm>
        <a:graphic>
          <a:graphicData uri="http://schemas.openxmlformats.org/drawingml/2006/table">
            <a:tbl>
              <a:tblPr/>
              <a:tblGrid>
                <a:gridCol w="5248275">
                  <a:extLst>
                    <a:ext uri="{9D8B030D-6E8A-4147-A177-3AD203B41FA5}">
                      <a16:colId xmlns:a16="http://schemas.microsoft.com/office/drawing/2014/main" val="2602994995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97182414"/>
                    </a:ext>
                  </a:extLst>
                </a:gridCol>
                <a:gridCol w="234950">
                  <a:extLst>
                    <a:ext uri="{9D8B030D-6E8A-4147-A177-3AD203B41FA5}">
                      <a16:colId xmlns:a16="http://schemas.microsoft.com/office/drawing/2014/main" val="1597935336"/>
                    </a:ext>
                  </a:extLst>
                </a:gridCol>
                <a:gridCol w="817563">
                  <a:extLst>
                    <a:ext uri="{9D8B030D-6E8A-4147-A177-3AD203B41FA5}">
                      <a16:colId xmlns:a16="http://schemas.microsoft.com/office/drawing/2014/main" val="1363219735"/>
                    </a:ext>
                  </a:extLst>
                </a:gridCol>
                <a:gridCol w="234950">
                  <a:extLst>
                    <a:ext uri="{9D8B030D-6E8A-4147-A177-3AD203B41FA5}">
                      <a16:colId xmlns:a16="http://schemas.microsoft.com/office/drawing/2014/main" val="139562812"/>
                    </a:ext>
                  </a:extLst>
                </a:gridCol>
                <a:gridCol w="817563">
                  <a:extLst>
                    <a:ext uri="{9D8B030D-6E8A-4147-A177-3AD203B41FA5}">
                      <a16:colId xmlns:a16="http://schemas.microsoft.com/office/drawing/2014/main" val="3745910914"/>
                    </a:ext>
                  </a:extLst>
                </a:gridCol>
                <a:gridCol w="234950">
                  <a:extLst>
                    <a:ext uri="{9D8B030D-6E8A-4147-A177-3AD203B41FA5}">
                      <a16:colId xmlns:a16="http://schemas.microsoft.com/office/drawing/2014/main" val="2654133439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728665511"/>
                    </a:ext>
                  </a:extLst>
                </a:gridCol>
                <a:gridCol w="234950">
                  <a:extLst>
                    <a:ext uri="{9D8B030D-6E8A-4147-A177-3AD203B41FA5}">
                      <a16:colId xmlns:a16="http://schemas.microsoft.com/office/drawing/2014/main" val="4206822158"/>
                    </a:ext>
                  </a:extLst>
                </a:gridCol>
              </a:tblGrid>
              <a:tr h="126935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FY 2022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FY 2023*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FY 2024*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FY 2025*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5971361"/>
                  </a:ext>
                </a:extLst>
              </a:tr>
              <a:tr h="126935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Federal Allocation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$2,243,539.00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$4,483,000.00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$3,362,000.00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$1,121,000.00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9186903"/>
                  </a:ext>
                </a:extLst>
              </a:tr>
              <a:tr h="126935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** State Match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Waived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$1,120,750.00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$1,440,857.14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$747,333.33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2755371"/>
                  </a:ext>
                </a:extLst>
              </a:tr>
              <a:tr h="126935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Available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$2,243,539.00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$5,603,750.00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$4,802,857.14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$1,868,333.33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94444984"/>
                  </a:ext>
                </a:extLst>
              </a:tr>
              <a:tr h="126935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9581680"/>
                  </a:ext>
                </a:extLst>
              </a:tr>
              <a:tr h="126935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Grant Administration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$112,176.95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$280,187.50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$240,142.86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$93,416.67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9882149"/>
                  </a:ext>
                </a:extLst>
              </a:tr>
              <a:tr h="126935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9181238"/>
                  </a:ext>
                </a:extLst>
              </a:tr>
              <a:tr h="126935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Objective 1: Governance and Planning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$641,249.05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$560,375.00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$480,285.71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$373,666.67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9608797"/>
                  </a:ext>
                </a:extLst>
              </a:tr>
              <a:tr h="126935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Statewide Cybersecurity Plan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$450,000.00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$186,833.33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2227803"/>
                  </a:ext>
                </a:extLst>
              </a:tr>
              <a:tr h="126935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Cyber Incident Response Plans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$100,000.00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7225300"/>
                  </a:ext>
                </a:extLst>
              </a:tr>
              <a:tr h="126935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Cyber Incident Response Exercises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$91,249.05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2259369"/>
                  </a:ext>
                </a:extLst>
              </a:tr>
              <a:tr h="126935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1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6. Threat Intelligence and Information Sharing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$560,375.00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$480,285.71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$186,833.33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0921534"/>
                  </a:ext>
                </a:extLst>
              </a:tr>
              <a:tr h="126935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4974752"/>
                  </a:ext>
                </a:extLst>
              </a:tr>
              <a:tr h="126935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Objective 2: Assessment and Evaluation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$213,750.00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$1,400,937.50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$1,200,714.29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$280,250.00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1509482"/>
                  </a:ext>
                </a:extLst>
              </a:tr>
              <a:tr h="126935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1" u="none" strike="noStrike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Develop asset protections and recovery actions. 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3194084"/>
                  </a:ext>
                </a:extLst>
              </a:tr>
              <a:tr h="126935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Continuous testing, education, evaluation, and structured assessments.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86124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1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Statewide inventory of devices, systems, software platforms, and applications.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48600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1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Foster understanding of organizational cybersecurity risks to operations and assets.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8695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Perform vulnerability scans; develop and implement a risk-based vulnerability management plan.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6767101"/>
                  </a:ext>
                </a:extLst>
              </a:tr>
              <a:tr h="126935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436804"/>
                  </a:ext>
                </a:extLst>
              </a:tr>
              <a:tr h="126935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Objective 3:  Mitigation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$848,863.00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$2,241,500.00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$1,921,142.86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$747,333.33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2789039"/>
                  </a:ext>
                </a:extLst>
              </a:tr>
              <a:tr h="126935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5. Support Funding of Cybersecurity Projects at the County Level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1837360"/>
                  </a:ext>
                </a:extLst>
              </a:tr>
              <a:tr h="126935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11. Develop Educational Materials on Cybersecurity Insurance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847464"/>
                  </a:ext>
                </a:extLst>
              </a:tr>
              <a:tr h="126935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3. Develop Purchasing Standards for Cybersecurity Third-Party Vendors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052706"/>
                  </a:ext>
                </a:extLst>
              </a:tr>
              <a:tr h="126935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16. Secure and Enhance Connections in Cybersecurity Infrastructure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510148"/>
                  </a:ext>
                </a:extLst>
              </a:tr>
              <a:tr h="126935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1535982"/>
                  </a:ext>
                </a:extLst>
              </a:tr>
              <a:tr h="126935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Objective 4: Workforce Development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$427,500.00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$1,120,750.00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$960,571.43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$373,666.67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5913881"/>
                  </a:ext>
                </a:extLst>
              </a:tr>
              <a:tr h="126935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Workforce Development Strategy/Implementation Plans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$427,500.00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2301105"/>
                  </a:ext>
                </a:extLst>
              </a:tr>
              <a:tr h="126935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2. Enhance Cybersecurity Workforce Recruitment and Staffing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2494849"/>
                  </a:ext>
                </a:extLst>
              </a:tr>
              <a:tr h="126935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4. Develop and Deploy CRT Team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5532738"/>
                  </a:ext>
                </a:extLst>
              </a:tr>
              <a:tr h="126935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10. Develop and Expand Relationships With Academic Partners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3856277"/>
                  </a:ext>
                </a:extLst>
              </a:tr>
              <a:tr h="126935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1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14. Develop and Implement a Robust Cybersecurity Training Program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7E6E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5662907"/>
                  </a:ext>
                </a:extLst>
              </a:tr>
            </a:tbl>
          </a:graphicData>
        </a:graphic>
      </p:graphicFrame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16991A24-CA5A-CE22-8556-107B5259AD4F}"/>
              </a:ext>
            </a:extLst>
          </p:cNvPr>
          <p:cNvSpPr/>
          <p:nvPr/>
        </p:nvSpPr>
        <p:spPr>
          <a:xfrm>
            <a:off x="1313329" y="3333307"/>
            <a:ext cx="7464911" cy="1095153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E3B57EF2-444C-8547-0C22-599D002C5879}"/>
              </a:ext>
            </a:extLst>
          </p:cNvPr>
          <p:cNvSpPr/>
          <p:nvPr/>
        </p:nvSpPr>
        <p:spPr>
          <a:xfrm>
            <a:off x="1313328" y="4423992"/>
            <a:ext cx="7464911" cy="998614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6390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707F2-94C9-561B-4BDD-1001FE9F0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Action Items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36FBD88-1057-1892-3C9C-4C120F0F8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18FBC-F55B-4E79-B5C7-46E309F80F32}" type="slidenum">
              <a:rPr lang="id-ID" smtClean="0"/>
              <a:t>23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24F0B7-8B85-CAEE-C1C8-2F6C1B2B76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UNCLASSIFIED//FOR OFFICIAL USE ONLY</a:t>
            </a:r>
            <a:endParaRPr lang="id-ID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19198952-4418-5469-1995-306967A0E44E}"/>
              </a:ext>
            </a:extLst>
          </p:cNvPr>
          <p:cNvGraphicFramePr>
            <a:graphicFrameLocks noGrp="1"/>
          </p:cNvGraphicFramePr>
          <p:nvPr/>
        </p:nvGraphicFramePr>
        <p:xfrm>
          <a:off x="710005" y="1945640"/>
          <a:ext cx="11156875" cy="3581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55995">
                  <a:extLst>
                    <a:ext uri="{9D8B030D-6E8A-4147-A177-3AD203B41FA5}">
                      <a16:colId xmlns:a16="http://schemas.microsoft.com/office/drawing/2014/main" val="1182923066"/>
                    </a:ext>
                  </a:extLst>
                </a:gridCol>
                <a:gridCol w="2905760">
                  <a:extLst>
                    <a:ext uri="{9D8B030D-6E8A-4147-A177-3AD203B41FA5}">
                      <a16:colId xmlns:a16="http://schemas.microsoft.com/office/drawing/2014/main" val="2794165399"/>
                    </a:ext>
                  </a:extLst>
                </a:gridCol>
                <a:gridCol w="1595120">
                  <a:extLst>
                    <a:ext uri="{9D8B030D-6E8A-4147-A177-3AD203B41FA5}">
                      <a16:colId xmlns:a16="http://schemas.microsoft.com/office/drawing/2014/main" val="24162312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Task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POC Assigned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Deadline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37401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Develop application and Award Guidance.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OHS/Jimmie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 Jul 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9530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Research: </a:t>
                      </a:r>
                      <a:r>
                        <a:rPr lang="en-US" sz="1800" dirty="0"/>
                        <a:t>Incorporate insurance carrier assessment/evaluation/other requirements of subrecipients into assessment/evaluation criteria? What are current subrecipient insurance carriers requiring of them?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OHS/Jimmie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TBD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305556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Research: </a:t>
                      </a:r>
                      <a:r>
                        <a:rPr lang="en-US" sz="1800" dirty="0"/>
                        <a:t>What to do with investments in or impacting cybersecurity under HSGP, PSGP, NSGP, etc.? Require SLCGP Subcommittee review, input, approval?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OHS/Jimmie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TBD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82800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Research: Use for response retainer … add project for development of emergency procurement of response.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OHS/Jimmie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TBD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39991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Research: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Guidance on standards – CISA CPG Checklist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OHS/Jimmie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TBD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72439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28437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95251FC-F2C9-8076-27D4-10FD0F6A9395}"/>
              </a:ext>
            </a:extLst>
          </p:cNvPr>
          <p:cNvSpPr txBox="1"/>
          <p:nvPr/>
        </p:nvSpPr>
        <p:spPr>
          <a:xfrm>
            <a:off x="3780025" y="6550223"/>
            <a:ext cx="45048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UNCLASSIFIED//FOR OFFICIAL USE ONLY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56F858E-74C9-BF51-5364-FB0A18D805EF}"/>
              </a:ext>
            </a:extLst>
          </p:cNvPr>
          <p:cNvSpPr txBox="1"/>
          <p:nvPr/>
        </p:nvSpPr>
        <p:spPr>
          <a:xfrm>
            <a:off x="4301143" y="2111582"/>
            <a:ext cx="376480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Point of Contact: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Ms. Jimmie L Collins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Chief, Planning and Operations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Hawaii Office of Homeland Security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jimmie.l.collins@hawaii.gov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office: 808-369-3570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cell: 808-223-2099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0524579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F16AC4-AD90-5ADD-3269-DEF9E9E0D6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E881195-15A0-7A0C-4A26-B06A02CAB35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solidFill>
                <a:srgbClr val="38596B"/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1E7EF68-CAD5-F0FF-B80A-37DEC3353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18FBC-F55B-4E79-B5C7-46E309F80F32}" type="slidenum">
              <a:rPr lang="id-ID" smtClean="0"/>
              <a:t>25</a:t>
            </a:fld>
            <a:endParaRPr lang="id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5989C4-80B8-99CB-A78C-78554E3A5AF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 anchor="b"/>
          <a:lstStyle/>
          <a:p>
            <a:pPr marL="0" indent="0">
              <a:buNone/>
            </a:pPr>
            <a:r>
              <a:rPr lang="en-US" sz="3600" dirty="0"/>
              <a:t>Training &amp; Exercises - Calendar of Events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14DCFB-2582-ABA2-C59E-09CF8C2115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UNCLASSIFIED//FOR OFFICIAL USE ONLY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121558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6EFCE95-B0AB-BADE-8BA1-E78419C7CE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34518" y="1947047"/>
            <a:ext cx="6441489" cy="4409303"/>
          </a:xfrm>
        </p:spPr>
        <p:txBody>
          <a:bodyPr lIns="91440" tIns="45720" rIns="91440" bIns="45720" anchor="t"/>
          <a:lstStyle/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Completed Training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Scheduled Training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Training – Scheduling Under Way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Training – Remaining Priorities for Scheduling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/>
              <a:t>Recommended Virtual Training</a:t>
            </a:r>
            <a:endParaRPr lang="en-US" sz="180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E08BA06-7995-C6C1-F112-F3F243CC7D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A911C65-E0BA-4E84-BEB5-598727C25D08}" type="datetime1">
              <a:rPr lang="en-US" smtClean="0"/>
              <a:t>6/19/2024</a:t>
            </a:fld>
            <a:endParaRPr lang="id-ID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46F5509C-3779-A254-CF04-56542F0A5A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605" y="1298281"/>
            <a:ext cx="3932237" cy="567282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BEA92517-4F91-DE0C-F4DD-5454614D3B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UNCLASSIFIED//FOR OFFICIAL USE ONLY</a:t>
            </a:r>
            <a:endParaRPr lang="id-ID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5E2F7D93-8FBD-9FF9-4E48-9289C6E5C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18FBC-F55B-4E79-B5C7-46E309F80F32}" type="slidenum">
              <a:rPr lang="id-ID" smtClean="0"/>
              <a:t>26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9783692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83BE710-2D0B-53AE-774A-C17E5F89AD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382AB-1C30-44A1-8EFF-25DD231FA0F6}" type="slidenum">
              <a:rPr lang="en-US" smtClean="0"/>
              <a:t>27</a:t>
            </a:fld>
            <a:endParaRPr lang="en-US" dirty="0"/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4815BE60-D237-ADEF-8513-B96D80D1C3D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E2C0A2F7-D9E5-4CFE-A695-C8D681F1BE6F}" type="datetime1">
              <a:rPr lang="en-US" smtClean="0"/>
              <a:t>6/19/2024</a:t>
            </a:fld>
            <a:endParaRPr lang="id-ID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95625F4E-E61D-BB53-6BBB-26DF163B24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/>
              <a:t>UNCLASSIFIED//FOR OFFICIAL USE ONLY</a:t>
            </a:r>
            <a:endParaRPr lang="id-ID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4777ED5B-C1DB-7676-201A-50B6BE6059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5097858"/>
              </p:ext>
            </p:extLst>
          </p:nvPr>
        </p:nvGraphicFramePr>
        <p:xfrm>
          <a:off x="1016000" y="2072255"/>
          <a:ext cx="10160000" cy="762000"/>
        </p:xfrm>
        <a:graphic>
          <a:graphicData uri="http://schemas.openxmlformats.org/drawingml/2006/table">
            <a:tbl>
              <a:tblPr/>
              <a:tblGrid>
                <a:gridCol w="5524500">
                  <a:extLst>
                    <a:ext uri="{9D8B030D-6E8A-4147-A177-3AD203B41FA5}">
                      <a16:colId xmlns:a16="http://schemas.microsoft.com/office/drawing/2014/main" val="4103890497"/>
                    </a:ext>
                  </a:extLst>
                </a:gridCol>
                <a:gridCol w="1155700">
                  <a:extLst>
                    <a:ext uri="{9D8B030D-6E8A-4147-A177-3AD203B41FA5}">
                      <a16:colId xmlns:a16="http://schemas.microsoft.com/office/drawing/2014/main" val="909669015"/>
                    </a:ext>
                  </a:extLst>
                </a:gridCol>
                <a:gridCol w="1155700">
                  <a:extLst>
                    <a:ext uri="{9D8B030D-6E8A-4147-A177-3AD203B41FA5}">
                      <a16:colId xmlns:a16="http://schemas.microsoft.com/office/drawing/2014/main" val="1140555442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3419033373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3851862579"/>
                    </a:ext>
                  </a:extLst>
                </a:gridCol>
                <a:gridCol w="520700">
                  <a:extLst>
                    <a:ext uri="{9D8B030D-6E8A-4147-A177-3AD203B41FA5}">
                      <a16:colId xmlns:a16="http://schemas.microsoft.com/office/drawing/2014/main" val="466574863"/>
                    </a:ext>
                  </a:extLst>
                </a:gridCol>
                <a:gridCol w="698500">
                  <a:extLst>
                    <a:ext uri="{9D8B030D-6E8A-4147-A177-3AD203B41FA5}">
                      <a16:colId xmlns:a16="http://schemas.microsoft.com/office/drawing/2014/main" val="3959470550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Cybersecurity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203214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Technical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735584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Comprehensive Cybersecurity Defense 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3"/>
                        </a:rPr>
                        <a:t>PER-256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32.00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5/21/24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5/24/24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316476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Malware Prevention, Discovery and Recovery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4"/>
                        </a:rPr>
                        <a:t>PER-382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32.00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5/28/24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5/31/24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921978"/>
                  </a:ext>
                </a:extLst>
              </a:tr>
            </a:tbl>
          </a:graphicData>
        </a:graphic>
      </p:graphicFrame>
      <p:sp>
        <p:nvSpPr>
          <p:cNvPr id="10" name="Title 7">
            <a:extLst>
              <a:ext uri="{FF2B5EF4-FFF2-40B4-BE49-F238E27FC236}">
                <a16:creationId xmlns:a16="http://schemas.microsoft.com/office/drawing/2014/main" id="{26E3E52C-FC7B-8334-0210-D48BF8106E3F}"/>
              </a:ext>
            </a:extLst>
          </p:cNvPr>
          <p:cNvSpPr txBox="1">
            <a:spLocks/>
          </p:cNvSpPr>
          <p:nvPr/>
        </p:nvSpPr>
        <p:spPr>
          <a:xfrm>
            <a:off x="-65903" y="791720"/>
            <a:ext cx="12257903" cy="56728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dirty="0"/>
              <a:t>Training Completed for 2024 </a:t>
            </a:r>
          </a:p>
          <a:p>
            <a:pPr algn="ctr"/>
            <a:r>
              <a:rPr lang="en-US" sz="2000" dirty="0"/>
              <a:t>(as of 19 Jun 24)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26422052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83BE710-2D0B-53AE-774A-C17E5F89AD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382AB-1C30-44A1-8EFF-25DD231FA0F6}" type="slidenum">
              <a:rPr lang="en-US" smtClean="0"/>
              <a:t>28</a:t>
            </a:fld>
            <a:endParaRPr lang="en-US" dirty="0"/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4815BE60-D237-ADEF-8513-B96D80D1C3D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E2C0A2F7-D9E5-4CFE-A695-C8D681F1BE6F}" type="datetime1">
              <a:rPr lang="en-US" smtClean="0"/>
              <a:t>6/19/2024</a:t>
            </a:fld>
            <a:endParaRPr lang="id-ID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95625F4E-E61D-BB53-6BBB-26DF163B24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/>
              <a:t>UNCLASSIFIED//FOR OFFICIAL USE ONLY</a:t>
            </a:r>
            <a:endParaRPr lang="id-ID"/>
          </a:p>
        </p:txBody>
      </p:sp>
      <p:sp>
        <p:nvSpPr>
          <p:cNvPr id="10" name="Title 7">
            <a:extLst>
              <a:ext uri="{FF2B5EF4-FFF2-40B4-BE49-F238E27FC236}">
                <a16:creationId xmlns:a16="http://schemas.microsoft.com/office/drawing/2014/main" id="{26E3E52C-FC7B-8334-0210-D48BF8106E3F}"/>
              </a:ext>
            </a:extLst>
          </p:cNvPr>
          <p:cNvSpPr txBox="1">
            <a:spLocks/>
          </p:cNvSpPr>
          <p:nvPr/>
        </p:nvSpPr>
        <p:spPr>
          <a:xfrm>
            <a:off x="-65903" y="791720"/>
            <a:ext cx="12257903" cy="56728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dirty="0"/>
              <a:t>Training Scheduled for 2024 </a:t>
            </a:r>
          </a:p>
          <a:p>
            <a:pPr algn="ctr"/>
            <a:r>
              <a:rPr lang="en-US" sz="2000" dirty="0"/>
              <a:t>(as of 19 Jun 24)</a:t>
            </a:r>
            <a:endParaRPr lang="en-US" sz="40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1D374359-14BC-6A87-8E63-728F38049537}"/>
              </a:ext>
            </a:extLst>
          </p:cNvPr>
          <p:cNvGraphicFramePr>
            <a:graphicFrameLocks noGrp="1"/>
          </p:cNvGraphicFramePr>
          <p:nvPr/>
        </p:nvGraphicFramePr>
        <p:xfrm>
          <a:off x="1016000" y="2477294"/>
          <a:ext cx="10160000" cy="3048000"/>
        </p:xfrm>
        <a:graphic>
          <a:graphicData uri="http://schemas.openxmlformats.org/drawingml/2006/table">
            <a:tbl>
              <a:tblPr/>
              <a:tblGrid>
                <a:gridCol w="5537200">
                  <a:extLst>
                    <a:ext uri="{9D8B030D-6E8A-4147-A177-3AD203B41FA5}">
                      <a16:colId xmlns:a16="http://schemas.microsoft.com/office/drawing/2014/main" val="1248258712"/>
                    </a:ext>
                  </a:extLst>
                </a:gridCol>
                <a:gridCol w="1155700">
                  <a:extLst>
                    <a:ext uri="{9D8B030D-6E8A-4147-A177-3AD203B41FA5}">
                      <a16:colId xmlns:a16="http://schemas.microsoft.com/office/drawing/2014/main" val="2257795841"/>
                    </a:ext>
                  </a:extLst>
                </a:gridCol>
                <a:gridCol w="1155700">
                  <a:extLst>
                    <a:ext uri="{9D8B030D-6E8A-4147-A177-3AD203B41FA5}">
                      <a16:colId xmlns:a16="http://schemas.microsoft.com/office/drawing/2014/main" val="957229556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1926753654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4181009381"/>
                    </a:ext>
                  </a:extLst>
                </a:gridCol>
                <a:gridCol w="520700">
                  <a:extLst>
                    <a:ext uri="{9D8B030D-6E8A-4147-A177-3AD203B41FA5}">
                      <a16:colId xmlns:a16="http://schemas.microsoft.com/office/drawing/2014/main" val="911914123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966893503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4B084"/>
                          </a:highlight>
                          <a:latin typeface="Calibri" panose="020F0502020204030204" pitchFamily="34" charset="0"/>
                        </a:rPr>
                        <a:t>Critical Infrastructure Security and Resilience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4B084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4B084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4B084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4B084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4B084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4B084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563822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8CBAD"/>
                          </a:highlight>
                          <a:latin typeface="Calibri" panose="020F0502020204030204" pitchFamily="34" charset="0"/>
                        </a:rPr>
                        <a:t>Risk and Disaster Resilience Assessment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8CBAD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8CBAD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8CBAD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8CBAD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8CBAD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8CBAD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428875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CE4D6"/>
                          </a:highlight>
                          <a:latin typeface="Calibri" panose="020F0502020204030204" pitchFamily="34" charset="0"/>
                        </a:rPr>
                        <a:t>Conducting Risk Assessments for Critical Community Assets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highlight>
                            <a:srgbClr val="FCE4D6"/>
                          </a:highlight>
                          <a:latin typeface="Calibri" panose="020F0502020204030204" pitchFamily="34" charset="0"/>
                          <a:hlinkClick r:id="rId3"/>
                        </a:rPr>
                        <a:t>MGT-315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highlight>
                          <a:srgbClr val="FCE4D6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CE4D6"/>
                          </a:highlight>
                          <a:latin typeface="Calibri" panose="020F0502020204030204" pitchFamily="34" charset="0"/>
                        </a:rPr>
                        <a:t>16.00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CE4D6"/>
                          </a:highlight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CE4D6"/>
                          </a:highlight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CE4D6"/>
                          </a:highlight>
                          <a:latin typeface="Calibri" panose="020F0502020204030204" pitchFamily="34" charset="0"/>
                        </a:rPr>
                        <a:t>9/26/24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CE4D6"/>
                          </a:highlight>
                          <a:latin typeface="Calibri" panose="020F0502020204030204" pitchFamily="34" charset="0"/>
                        </a:rPr>
                        <a:t>9/27/24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576717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8CBAD"/>
                          </a:highlight>
                          <a:latin typeface="Calibri" panose="020F0502020204030204" pitchFamily="34" charset="0"/>
                        </a:rPr>
                        <a:t>Community Resilience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8CBAD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8CBAD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8CBAD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8CBAD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8CBAD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8CBAD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720775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CE4D6"/>
                          </a:highlight>
                          <a:latin typeface="Calibri" panose="020F0502020204030204" pitchFamily="34" charset="0"/>
                        </a:rPr>
                        <a:t>Critical Infrastructure Resilience and Community Lifelines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highlight>
                            <a:srgbClr val="FCE4D6"/>
                          </a:highlight>
                          <a:latin typeface="Calibri" panose="020F0502020204030204" pitchFamily="34" charset="0"/>
                          <a:hlinkClick r:id="rId4"/>
                        </a:rPr>
                        <a:t>MGT-414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highlight>
                          <a:srgbClr val="FCE4D6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CE4D6"/>
                          </a:highlight>
                          <a:latin typeface="Calibri" panose="020F0502020204030204" pitchFamily="34" charset="0"/>
                        </a:rPr>
                        <a:t>8.00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CE4D6"/>
                          </a:highlight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CE4D6"/>
                          </a:highlight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CE4D6"/>
                          </a:highlight>
                          <a:latin typeface="Calibri" panose="020F0502020204030204" pitchFamily="34" charset="0"/>
                        </a:rPr>
                        <a:t>9/30/24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CE4D6"/>
                          </a:highlight>
                          <a:latin typeface="Calibri" panose="020F0502020204030204" pitchFamily="34" charset="0"/>
                        </a:rPr>
                        <a:t>9/30/24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500488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8CBAD"/>
                          </a:highlight>
                          <a:latin typeface="Calibri" panose="020F0502020204030204" pitchFamily="34" charset="0"/>
                        </a:rPr>
                        <a:t>Infrastructure Systems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8CBAD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8CBAD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8CBAD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8CBAD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8CBAD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8CBAD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38512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CE4D6"/>
                          </a:highlight>
                          <a:latin typeface="Calibri" panose="020F0502020204030204" pitchFamily="34" charset="0"/>
                        </a:rPr>
                        <a:t>Critical Infrastructure Security and Resilience Awareness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highlight>
                            <a:srgbClr val="FCE4D6"/>
                          </a:highlight>
                          <a:latin typeface="Calibri" panose="020F0502020204030204" pitchFamily="34" charset="0"/>
                          <a:hlinkClick r:id="rId5"/>
                        </a:rPr>
                        <a:t>AWR-213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highlight>
                          <a:srgbClr val="FCE4D6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CE4D6"/>
                          </a:highlight>
                          <a:latin typeface="Calibri" panose="020F0502020204030204" pitchFamily="34" charset="0"/>
                        </a:rPr>
                        <a:t>8.00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CE4D6"/>
                          </a:highlight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CE4D6"/>
                          </a:highlight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CE4D6"/>
                          </a:highlight>
                          <a:latin typeface="Calibri" panose="020F0502020204030204" pitchFamily="34" charset="0"/>
                        </a:rPr>
                        <a:t>9/23/24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CE4D6"/>
                          </a:highlight>
                          <a:latin typeface="Calibri" panose="020F0502020204030204" pitchFamily="34" charset="0"/>
                        </a:rPr>
                        <a:t>9/23/24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581172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8CBAD"/>
                          </a:highlight>
                          <a:latin typeface="Calibri" panose="020F0502020204030204" pitchFamily="34" charset="0"/>
                        </a:rPr>
                        <a:t>Operational Coordination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8CBAD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8CBAD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8CBAD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8CBAD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8CBAD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8CBAD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527886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CE4D6"/>
                          </a:highlight>
                          <a:latin typeface="Calibri" panose="020F0502020204030204" pitchFamily="34" charset="0"/>
                        </a:rPr>
                        <a:t>Auxiliary Communications (AUXCOMM)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highlight>
                            <a:srgbClr val="FCE4D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CE4D6"/>
                          </a:highlight>
                          <a:latin typeface="Calibri" panose="020F0502020204030204" pitchFamily="34" charset="0"/>
                        </a:rPr>
                        <a:t>16.00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CE4D6"/>
                          </a:highlight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CE4D6"/>
                          </a:highlight>
                          <a:latin typeface="Calibri" panose="020F0502020204030204" pitchFamily="34" charset="0"/>
                        </a:rPr>
                        <a:t>2.00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CE4D6"/>
                          </a:highlight>
                          <a:latin typeface="Calibri" panose="020F0502020204030204" pitchFamily="34" charset="0"/>
                        </a:rPr>
                        <a:t>8/3/24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CE4D6"/>
                          </a:highlight>
                          <a:latin typeface="Calibri" panose="020F0502020204030204" pitchFamily="34" charset="0"/>
                        </a:rPr>
                        <a:t>8/4/24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326464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CE4D6"/>
                          </a:highlight>
                          <a:latin typeface="Calibri" panose="020F0502020204030204" pitchFamily="34" charset="0"/>
                        </a:rPr>
                        <a:t>NIMS ICS All-Hazards Communications Unit Leader (COML)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highlight>
                            <a:srgbClr val="FCE4D6"/>
                          </a:highlight>
                          <a:latin typeface="Calibri" panose="020F0502020204030204" pitchFamily="34" charset="0"/>
                          <a:hlinkClick r:id="rId6"/>
                        </a:rPr>
                        <a:t>E0969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highlight>
                          <a:srgbClr val="FCE4D6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CE4D6"/>
                          </a:highlight>
                          <a:latin typeface="Calibri" panose="020F0502020204030204" pitchFamily="34" charset="0"/>
                        </a:rPr>
                        <a:t>25.00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CE4D6"/>
                          </a:highlight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CE4D6"/>
                          </a:highlight>
                          <a:latin typeface="Calibri" panose="020F0502020204030204" pitchFamily="34" charset="0"/>
                        </a:rPr>
                        <a:t>3.13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CE4D6"/>
                          </a:highlight>
                          <a:latin typeface="Calibri" panose="020F0502020204030204" pitchFamily="34" charset="0"/>
                        </a:rPr>
                        <a:t>8/6/24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CE4D6"/>
                          </a:highlight>
                          <a:latin typeface="Calibri" panose="020F0502020204030204" pitchFamily="34" charset="0"/>
                        </a:rPr>
                        <a:t>8/9/24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5402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A9D08E"/>
                          </a:highlight>
                          <a:latin typeface="Calibri" panose="020F0502020204030204" pitchFamily="34" charset="0"/>
                        </a:rPr>
                        <a:t>Cybersecurity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A9D08E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A9D08E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A9D08E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A9D08E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A9D08E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A9D08E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758878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C6E0B4"/>
                          </a:highlight>
                          <a:latin typeface="Calibri" panose="020F0502020204030204" pitchFamily="34" charset="0"/>
                        </a:rPr>
                        <a:t>Management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C6E0B4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C6E0B4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C6E0B4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C6E0B4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C6E0B4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C6E0B4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101601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Calibri" panose="020F0502020204030204" pitchFamily="34" charset="0"/>
                        </a:rPr>
                        <a:t>Physical and Cybersecurity for Critical Infrastructure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highlight>
                            <a:srgbClr val="E2EFDA"/>
                          </a:highlight>
                          <a:latin typeface="Calibri" panose="020F0502020204030204" pitchFamily="34" charset="0"/>
                          <a:hlinkClick r:id="rId7"/>
                        </a:rPr>
                        <a:t>MGT-452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highlight>
                          <a:srgbClr val="E2EFDA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Calibri" panose="020F0502020204030204" pitchFamily="34" charset="0"/>
                        </a:rPr>
                        <a:t>32.00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Calibri" panose="020F0502020204030204" pitchFamily="34" charset="0"/>
                        </a:rPr>
                        <a:t>4.00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Calibri" panose="020F0502020204030204" pitchFamily="34" charset="0"/>
                        </a:rPr>
                        <a:t>10/1/24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Calibri" panose="020F0502020204030204" pitchFamily="34" charset="0"/>
                        </a:rPr>
                        <a:t>10/1/24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840496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D966"/>
                          </a:highlight>
                          <a:latin typeface="Calibri" panose="020F0502020204030204" pitchFamily="34" charset="0"/>
                        </a:rPr>
                        <a:t>Management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D96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D96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D96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D96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D96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D96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623342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E699"/>
                          </a:highlight>
                          <a:latin typeface="Calibri" panose="020F0502020204030204" pitchFamily="34" charset="0"/>
                        </a:rPr>
                        <a:t>Community Resilience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E699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E699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E699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E699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E699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E699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940361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2CC"/>
                          </a:highlight>
                          <a:latin typeface="Calibri" panose="020F0502020204030204" pitchFamily="34" charset="0"/>
                        </a:rPr>
                        <a:t>Threat and Hazard Identification and Risk Assessment and Stakeholder Preparedness Review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highlight>
                            <a:srgbClr val="FFF2CC"/>
                          </a:highlight>
                          <a:latin typeface="Calibri" panose="020F0502020204030204" pitchFamily="34" charset="0"/>
                          <a:hlinkClick r:id="rId8"/>
                        </a:rPr>
                        <a:t>MGT-310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highlight>
                          <a:srgbClr val="FFF2CC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2CC"/>
                          </a:highlight>
                          <a:latin typeface="Calibri" panose="020F0502020204030204" pitchFamily="34" charset="0"/>
                        </a:rPr>
                        <a:t>16.00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2CC"/>
                          </a:highlight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2CC"/>
                          </a:highlight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2CC"/>
                          </a:highlight>
                          <a:latin typeface="Calibri" panose="020F0502020204030204" pitchFamily="34" charset="0"/>
                        </a:rPr>
                        <a:t>9/24/24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2CC"/>
                          </a:highlight>
                          <a:latin typeface="Calibri" panose="020F0502020204030204" pitchFamily="34" charset="0"/>
                        </a:rPr>
                        <a:t>9/25/24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26537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041434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C06CCF-7F3F-0F7A-75C3-8AA4DD392A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72C9C58-1861-F7A1-F655-57606DB8F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382AB-1C30-44A1-8EFF-25DD231FA0F6}" type="slidenum">
              <a:rPr lang="en-US" smtClean="0"/>
              <a:t>29</a:t>
            </a:fld>
            <a:endParaRPr lang="en-US" dirty="0"/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2F31D2F5-6E3F-2A54-DC53-B3F7297D02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E2C0A2F7-D9E5-4CFE-A695-C8D681F1BE6F}" type="datetime1">
              <a:rPr lang="en-US" smtClean="0"/>
              <a:t>6/19/2024</a:t>
            </a:fld>
            <a:endParaRPr lang="id-ID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8F1C671F-FA88-5DC9-4AD1-F414A11BFA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/>
              <a:t>UNCLASSIFIED//FOR OFFICIAL USE ONLY</a:t>
            </a:r>
            <a:endParaRPr lang="id-ID"/>
          </a:p>
        </p:txBody>
      </p:sp>
      <p:sp>
        <p:nvSpPr>
          <p:cNvPr id="10" name="Title 7">
            <a:extLst>
              <a:ext uri="{FF2B5EF4-FFF2-40B4-BE49-F238E27FC236}">
                <a16:creationId xmlns:a16="http://schemas.microsoft.com/office/drawing/2014/main" id="{D634756E-0BAB-3542-0BD4-A683AB0DDEF7}"/>
              </a:ext>
            </a:extLst>
          </p:cNvPr>
          <p:cNvSpPr txBox="1">
            <a:spLocks/>
          </p:cNvSpPr>
          <p:nvPr/>
        </p:nvSpPr>
        <p:spPr>
          <a:xfrm>
            <a:off x="-65903" y="785583"/>
            <a:ext cx="12257903" cy="56728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dirty="0"/>
              <a:t>Training - Scheduling Under Way</a:t>
            </a:r>
          </a:p>
          <a:p>
            <a:pPr algn="ctr"/>
            <a:r>
              <a:rPr lang="en-US" sz="2000" dirty="0"/>
              <a:t>(as of 19 Jun 24)</a:t>
            </a:r>
            <a:endParaRPr lang="en-US" sz="4000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7C53737-8055-43BF-0846-B137E1F85C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9163072"/>
              </p:ext>
            </p:extLst>
          </p:nvPr>
        </p:nvGraphicFramePr>
        <p:xfrm>
          <a:off x="912317" y="1825630"/>
          <a:ext cx="10498633" cy="3773740"/>
        </p:xfrm>
        <a:graphic>
          <a:graphicData uri="http://schemas.openxmlformats.org/drawingml/2006/table">
            <a:tbl>
              <a:tblPr/>
              <a:tblGrid>
                <a:gridCol w="6383070">
                  <a:extLst>
                    <a:ext uri="{9D8B030D-6E8A-4147-A177-3AD203B41FA5}">
                      <a16:colId xmlns:a16="http://schemas.microsoft.com/office/drawing/2014/main" val="2643862857"/>
                    </a:ext>
                  </a:extLst>
                </a:gridCol>
                <a:gridCol w="721693">
                  <a:extLst>
                    <a:ext uri="{9D8B030D-6E8A-4147-A177-3AD203B41FA5}">
                      <a16:colId xmlns:a16="http://schemas.microsoft.com/office/drawing/2014/main" val="2834327151"/>
                    </a:ext>
                  </a:extLst>
                </a:gridCol>
                <a:gridCol w="454100">
                  <a:extLst>
                    <a:ext uri="{9D8B030D-6E8A-4147-A177-3AD203B41FA5}">
                      <a16:colId xmlns:a16="http://schemas.microsoft.com/office/drawing/2014/main" val="1724987205"/>
                    </a:ext>
                  </a:extLst>
                </a:gridCol>
                <a:gridCol w="230441">
                  <a:extLst>
                    <a:ext uri="{9D8B030D-6E8A-4147-A177-3AD203B41FA5}">
                      <a16:colId xmlns:a16="http://schemas.microsoft.com/office/drawing/2014/main" val="3899207698"/>
                    </a:ext>
                  </a:extLst>
                </a:gridCol>
                <a:gridCol w="140578">
                  <a:extLst>
                    <a:ext uri="{9D8B030D-6E8A-4147-A177-3AD203B41FA5}">
                      <a16:colId xmlns:a16="http://schemas.microsoft.com/office/drawing/2014/main" val="3909756251"/>
                    </a:ext>
                  </a:extLst>
                </a:gridCol>
                <a:gridCol w="2568751">
                  <a:extLst>
                    <a:ext uri="{9D8B030D-6E8A-4147-A177-3AD203B41FA5}">
                      <a16:colId xmlns:a16="http://schemas.microsoft.com/office/drawing/2014/main" val="3634294535"/>
                    </a:ext>
                  </a:extLst>
                </a:gridCol>
              </a:tblGrid>
              <a:tr h="128484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8EA9DB"/>
                          </a:highlight>
                          <a:latin typeface="Calibri" panose="020F0502020204030204" pitchFamily="34" charset="0"/>
                        </a:rPr>
                        <a:t>Terrorism &amp; Targeted Violence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8EA9DB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8EA9DB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8EA9DB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8EA9DB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8EA9DB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5472049"/>
                  </a:ext>
                </a:extLst>
              </a:tr>
              <a:tr h="128484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B4C6E7"/>
                          </a:highlight>
                          <a:latin typeface="Calibri" panose="020F0502020204030204" pitchFamily="34" charset="0"/>
                        </a:rPr>
                        <a:t>Physical Protective Measures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B4C6E7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B4C6E7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B4C6E7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B4C6E7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B4C6E7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8893479"/>
                  </a:ext>
                </a:extLst>
              </a:tr>
              <a:tr h="128484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E1F2"/>
                          </a:highlight>
                          <a:latin typeface="Calibri" panose="020F0502020204030204" pitchFamily="34" charset="0"/>
                        </a:rPr>
                        <a:t>Event Security Planning for Public Safety Professionals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highlight>
                            <a:srgbClr val="D9E1F2"/>
                          </a:highlight>
                          <a:latin typeface="Calibri" panose="020F0502020204030204" pitchFamily="34" charset="0"/>
                          <a:hlinkClick r:id="rId3"/>
                        </a:rPr>
                        <a:t>MGT-335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highlight>
                          <a:srgbClr val="D9E1F2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E1F2"/>
                          </a:highlight>
                          <a:latin typeface="Calibri" panose="020F0502020204030204" pitchFamily="34" charset="0"/>
                        </a:rPr>
                        <a:t>16.00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E1F2"/>
                          </a:highlight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E1F2"/>
                          </a:highlight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D9E1F2"/>
                          </a:highlight>
                          <a:latin typeface="Calibri" panose="020F0502020204030204" pitchFamily="34" charset="0"/>
                        </a:rPr>
                        <a:t>Training cycle 9/2024-8/2025 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7940037"/>
                  </a:ext>
                </a:extLst>
              </a:tr>
              <a:tr h="128484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B4C6E7"/>
                          </a:highlight>
                          <a:latin typeface="Calibri" panose="020F0502020204030204" pitchFamily="34" charset="0"/>
                        </a:rPr>
                        <a:t>Risk Management for Protection Programs and Activities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B4C6E7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B4C6E7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B4C6E7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B4C6E7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B4C6E7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441487"/>
                  </a:ext>
                </a:extLst>
              </a:tr>
              <a:tr h="128484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E1F2"/>
                          </a:highlight>
                          <a:latin typeface="Calibri" panose="020F0502020204030204" pitchFamily="34" charset="0"/>
                        </a:rPr>
                        <a:t>Sport and Special Event Enhanced Risk Management and Assessment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highlight>
                            <a:srgbClr val="D9E1F2"/>
                          </a:highlight>
                          <a:latin typeface="Calibri" panose="020F0502020204030204" pitchFamily="34" charset="0"/>
                          <a:hlinkClick r:id="rId4"/>
                        </a:rPr>
                        <a:t>MGT-466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highlight>
                          <a:srgbClr val="D9E1F2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E1F2"/>
                          </a:highlight>
                          <a:latin typeface="Calibri" panose="020F0502020204030204" pitchFamily="34" charset="0"/>
                        </a:rPr>
                        <a:t>15.00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E1F2"/>
                          </a:highlight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E1F2"/>
                          </a:highlight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D9E1F2"/>
                          </a:highlight>
                          <a:latin typeface="Calibri" panose="020F0502020204030204" pitchFamily="34" charset="0"/>
                        </a:rPr>
                        <a:t>Training cycle 9/2024-8/2025  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8345875"/>
                  </a:ext>
                </a:extLst>
              </a:tr>
              <a:tr h="128484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B4C6E7"/>
                          </a:highlight>
                          <a:latin typeface="Calibri" panose="020F0502020204030204" pitchFamily="34" charset="0"/>
                        </a:rPr>
                        <a:t>Screening, Search, and Detection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B4C6E7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B4C6E7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B4C6E7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B4C6E7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B4C6E7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3650966"/>
                  </a:ext>
                </a:extLst>
              </a:tr>
              <a:tr h="128484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E1F2"/>
                          </a:highlight>
                          <a:latin typeface="Calibri" panose="020F0502020204030204" pitchFamily="34" charset="0"/>
                        </a:rPr>
                        <a:t>Crowd Management for Sport and Special Events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highlight>
                            <a:srgbClr val="D9E1F2"/>
                          </a:highlight>
                          <a:latin typeface="Calibri" panose="020F0502020204030204" pitchFamily="34" charset="0"/>
                          <a:hlinkClick r:id="rId5"/>
                        </a:rPr>
                        <a:t>MGT-475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highlight>
                          <a:srgbClr val="D9E1F2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E1F2"/>
                          </a:highlight>
                          <a:latin typeface="Calibri" panose="020F0502020204030204" pitchFamily="34" charset="0"/>
                        </a:rPr>
                        <a:t>16.00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E1F2"/>
                          </a:highlight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E1F2"/>
                          </a:highlight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D9E1F2"/>
                          </a:highlight>
                          <a:latin typeface="Calibri" panose="020F0502020204030204" pitchFamily="34" charset="0"/>
                        </a:rPr>
                        <a:t>Training cycle 9/2024-8/2025  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9730208"/>
                  </a:ext>
                </a:extLst>
              </a:tr>
              <a:tr h="128484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4B084"/>
                          </a:highlight>
                          <a:latin typeface="Calibri" panose="020F0502020204030204" pitchFamily="34" charset="0"/>
                        </a:rPr>
                        <a:t>Critical Infrastructure Security and Resilience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4B084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4B084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4B084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4B084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4B084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8372065"/>
                  </a:ext>
                </a:extLst>
              </a:tr>
              <a:tr h="128484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8CBAD"/>
                          </a:highlight>
                          <a:latin typeface="Calibri" panose="020F0502020204030204" pitchFamily="34" charset="0"/>
                        </a:rPr>
                        <a:t>Infrastructure Systems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8CBAD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8CBAD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8CBAD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8CBAD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8CBAD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7654509"/>
                  </a:ext>
                </a:extLst>
              </a:tr>
              <a:tr h="1284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CE4D6"/>
                          </a:highlight>
                          <a:latin typeface="Calibri" panose="020F0502020204030204" pitchFamily="34" charset="0"/>
                        </a:rPr>
                        <a:t>Disaster Management for Public Services</a:t>
                      </a:r>
                    </a:p>
                  </a:txBody>
                  <a:tcPr marL="4283" marR="4283" marT="42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highlight>
                            <a:srgbClr val="FCE4D6"/>
                          </a:highlight>
                          <a:latin typeface="Calibri" panose="020F0502020204030204" pitchFamily="34" charset="0"/>
                          <a:hlinkClick r:id="rId6"/>
                        </a:rPr>
                        <a:t>MGT317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highlight>
                          <a:srgbClr val="FCE4D6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4283" marR="4283" marT="42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CE4D6"/>
                          </a:highlight>
                          <a:latin typeface="Calibri" panose="020F0502020204030204" pitchFamily="34" charset="0"/>
                        </a:rPr>
                        <a:t>16.00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CE4D6"/>
                          </a:highlight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CE4D6"/>
                          </a:highlight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CE4D6"/>
                          </a:highlight>
                          <a:latin typeface="Calibri" panose="020F0502020204030204" pitchFamily="34" charset="0"/>
                        </a:rPr>
                        <a:t>Jul 2025 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5662398"/>
                  </a:ext>
                </a:extLst>
              </a:tr>
              <a:tr h="74640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CE4D6"/>
                          </a:highlight>
                          <a:latin typeface="Calibri" panose="020F0502020204030204" pitchFamily="34" charset="0"/>
                        </a:rPr>
                        <a:t>Disaster Preparedness for Healthcare Organizations within the Community Infrastructure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highlight>
                            <a:srgbClr val="FCE4D6"/>
                          </a:highlight>
                          <a:latin typeface="Calibri" panose="020F0502020204030204" pitchFamily="34" charset="0"/>
                          <a:hlinkClick r:id="rId6"/>
                        </a:rPr>
                        <a:t>MGT341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highlight>
                          <a:srgbClr val="FCE4D6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CE4D6"/>
                          </a:highlight>
                          <a:latin typeface="Calibri" panose="020F0502020204030204" pitchFamily="34" charset="0"/>
                        </a:rPr>
                        <a:t>16.00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CE4D6"/>
                          </a:highlight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CE4D6"/>
                          </a:highlight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CE4D6"/>
                          </a:highlight>
                          <a:latin typeface="Calibri" panose="020F0502020204030204" pitchFamily="34" charset="0"/>
                        </a:rPr>
                        <a:t> Aug 2025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3544903"/>
                  </a:ext>
                </a:extLst>
              </a:tr>
              <a:tr h="128484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CE4D6"/>
                          </a:highlight>
                          <a:latin typeface="Calibri" panose="020F0502020204030204" pitchFamily="34" charset="0"/>
                        </a:rPr>
                        <a:t>Disaster Management for Water and Wastewater Utilities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highlight>
                            <a:srgbClr val="FCE4D6"/>
                          </a:highlight>
                          <a:latin typeface="Calibri" panose="020F0502020204030204" pitchFamily="34" charset="0"/>
                          <a:hlinkClick r:id="rId6"/>
                        </a:rPr>
                        <a:t>MGT343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highlight>
                          <a:srgbClr val="FCE4D6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CE4D6"/>
                          </a:highlight>
                          <a:latin typeface="Calibri" panose="020F0502020204030204" pitchFamily="34" charset="0"/>
                        </a:rPr>
                        <a:t>16.00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CE4D6"/>
                          </a:highlight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CE4D6"/>
                          </a:highlight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CE4D6"/>
                          </a:highlight>
                          <a:latin typeface="Calibri" panose="020F0502020204030204" pitchFamily="34" charset="0"/>
                        </a:rPr>
                        <a:t> Sep 2025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0090368"/>
                  </a:ext>
                </a:extLst>
              </a:tr>
              <a:tr h="1284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CE4D6"/>
                          </a:highlight>
                          <a:latin typeface="Calibri" panose="020F0502020204030204" pitchFamily="34" charset="0"/>
                        </a:rPr>
                        <a:t>Disaster Management for Electric Power Systems</a:t>
                      </a:r>
                    </a:p>
                  </a:txBody>
                  <a:tcPr marL="4283" marR="4283" marT="42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highlight>
                            <a:srgbClr val="FCE4D6"/>
                          </a:highlight>
                          <a:latin typeface="Calibri" panose="020F0502020204030204" pitchFamily="34" charset="0"/>
                          <a:hlinkClick r:id="rId6"/>
                        </a:rPr>
                        <a:t>MGT345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highlight>
                          <a:srgbClr val="FCE4D6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4283" marR="4283" marT="42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CE4D6"/>
                          </a:highlight>
                          <a:latin typeface="Calibri" panose="020F0502020204030204" pitchFamily="34" charset="0"/>
                        </a:rPr>
                        <a:t>16.00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CE4D6"/>
                          </a:highlight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CE4D6"/>
                          </a:highlight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CE4D6"/>
                          </a:highlight>
                          <a:latin typeface="Calibri" panose="020F0502020204030204" pitchFamily="34" charset="0"/>
                        </a:rPr>
                        <a:t> Oct 2025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199531"/>
                  </a:ext>
                </a:extLst>
              </a:tr>
              <a:tr h="128484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D966"/>
                          </a:highlight>
                          <a:latin typeface="Calibri" panose="020F0502020204030204" pitchFamily="34" charset="0"/>
                        </a:rPr>
                        <a:t>Management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D96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D96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D96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D96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D96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6706524"/>
                  </a:ext>
                </a:extLst>
              </a:tr>
              <a:tr h="128484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E699"/>
                          </a:highlight>
                          <a:latin typeface="Calibri" panose="020F0502020204030204" pitchFamily="34" charset="0"/>
                        </a:rPr>
                        <a:t>Planning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E699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E699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E699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E699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E699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8654525"/>
                  </a:ext>
                </a:extLst>
              </a:tr>
              <a:tr h="252686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2CC"/>
                          </a:highlight>
                          <a:latin typeface="Calibri" panose="020F0502020204030204" pitchFamily="34" charset="0"/>
                        </a:rPr>
                        <a:t>Continuity Planning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2CC"/>
                          </a:highlight>
                          <a:latin typeface="Calibri" panose="020F0502020204030204" pitchFamily="34" charset="0"/>
                          <a:hlinkClick r:id="rId7"/>
                        </a:rPr>
                        <a:t>E1301</a:t>
                      </a:r>
                      <a:endParaRPr lang="en-US" sz="1100" b="0" i="0" u="sng" strike="noStrike">
                        <a:solidFill>
                          <a:srgbClr val="000000"/>
                        </a:solidFill>
                        <a:effectLst/>
                        <a:highlight>
                          <a:srgbClr val="FFF2CC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2CC"/>
                          </a:highlight>
                          <a:latin typeface="Calibri" panose="020F0502020204030204" pitchFamily="34" charset="0"/>
                        </a:rPr>
                        <a:t>16.00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2CC"/>
                          </a:highlight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2CC"/>
                          </a:highlight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Timing options: 11/18-22, 12/2-3&amp;5-6, and 12/9-13 for E1301 and 1302 back-to-back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2CC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6938701"/>
                  </a:ext>
                </a:extLst>
              </a:tr>
              <a:tr h="128484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2CC"/>
                          </a:highlight>
                          <a:latin typeface="Calibri" panose="020F0502020204030204" pitchFamily="34" charset="0"/>
                        </a:rPr>
                        <a:t>Continuity of Operations Program Management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2CC"/>
                          </a:highlight>
                          <a:latin typeface="Calibri" panose="020F0502020204030204" pitchFamily="34" charset="0"/>
                          <a:hlinkClick r:id="rId8"/>
                        </a:rPr>
                        <a:t>E1302</a:t>
                      </a:r>
                      <a:endParaRPr lang="en-US" sz="1100" b="0" i="0" u="sng" strike="noStrike">
                        <a:solidFill>
                          <a:srgbClr val="000000"/>
                        </a:solidFill>
                        <a:effectLst/>
                        <a:highlight>
                          <a:srgbClr val="FFF2CC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2CC"/>
                          </a:highlight>
                          <a:latin typeface="Calibri" panose="020F0502020204030204" pitchFamily="34" charset="0"/>
                        </a:rPr>
                        <a:t>16.00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2CC"/>
                          </a:highlight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2CC"/>
                          </a:highlight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2CC"/>
                          </a:highlight>
                          <a:latin typeface="Calibri" panose="020F0502020204030204" pitchFamily="34" charset="0"/>
                        </a:rPr>
                        <a:t>Timing options: 11/18-22, 12/2-3&amp;5-6, and 12/9-13 for E1301 and 1302 back-to-back  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4379269"/>
                  </a:ext>
                </a:extLst>
              </a:tr>
              <a:tr h="128484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E699"/>
                          </a:highlight>
                          <a:latin typeface="Calibri" panose="020F0502020204030204" pitchFamily="34" charset="0"/>
                        </a:rPr>
                        <a:t>Public Information and Warning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E699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E699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E699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E699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E699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9869730"/>
                  </a:ext>
                </a:extLst>
              </a:tr>
              <a:tr h="128484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2CC"/>
                          </a:highlight>
                          <a:latin typeface="Calibri" panose="020F0502020204030204" pitchFamily="34" charset="0"/>
                        </a:rPr>
                        <a:t>Public Information in an All-Hazards Incident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2CC"/>
                          </a:highlight>
                          <a:latin typeface="Calibri" panose="020F0502020204030204" pitchFamily="34" charset="0"/>
                          <a:hlinkClick r:id="rId9"/>
                        </a:rPr>
                        <a:t>MGT-318</a:t>
                      </a:r>
                      <a:endParaRPr lang="en-US" sz="1100" b="0" i="0" u="sng" strike="noStrike">
                        <a:solidFill>
                          <a:srgbClr val="000000"/>
                        </a:solidFill>
                        <a:effectLst/>
                        <a:highlight>
                          <a:srgbClr val="FFF2CC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2CC"/>
                          </a:highlight>
                          <a:latin typeface="Calibri" panose="020F0502020204030204" pitchFamily="34" charset="0"/>
                        </a:rPr>
                        <a:t>16.00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2CC"/>
                          </a:highlight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2CC"/>
                          </a:highlight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 2025: 27, 28, 29, 30  (2 back-to-back)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2CC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0810875"/>
                  </a:ext>
                </a:extLst>
              </a:tr>
              <a:tr h="128484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2CC"/>
                          </a:highlight>
                          <a:latin typeface="Calibri" panose="020F0502020204030204" pitchFamily="34" charset="0"/>
                        </a:rPr>
                        <a:t>Social Media Engagement Strategies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2CC"/>
                          </a:highlight>
                          <a:latin typeface="Calibri" panose="020F0502020204030204" pitchFamily="34" charset="0"/>
                          <a:hlinkClick r:id="rId10"/>
                        </a:rPr>
                        <a:t>PER-343</a:t>
                      </a:r>
                      <a:endParaRPr lang="en-US" sz="1100" b="0" i="0" u="sng" strike="noStrike">
                        <a:solidFill>
                          <a:srgbClr val="000000"/>
                        </a:solidFill>
                        <a:effectLst/>
                        <a:highlight>
                          <a:srgbClr val="FFF2CC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2CC"/>
                          </a:highlight>
                          <a:latin typeface="Calibri" panose="020F0502020204030204" pitchFamily="34" charset="0"/>
                        </a:rPr>
                        <a:t>8.00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2CC"/>
                          </a:highlight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2CC"/>
                          </a:highlight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June 2025: 2, 3  (2 back-to-back)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2CC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8850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9012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277E40-BB50-D78B-4314-0F2F5BC496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BB2B32A-F807-0417-AC15-6DDDF53B31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36483" y="1713035"/>
            <a:ext cx="6233160" cy="4798469"/>
          </a:xfrm>
        </p:spPr>
        <p:txBody>
          <a:bodyPr/>
          <a:lstStyle/>
          <a:p>
            <a:pPr marL="914400" marR="0" indent="-1371600">
              <a:spcBef>
                <a:spcPts val="0"/>
              </a:spcBef>
              <a:spcAft>
                <a:spcPts val="0"/>
              </a:spcAft>
              <a:tabLst>
                <a:tab pos="685800" algn="l"/>
                <a:tab pos="1028700" algn="l"/>
              </a:tabLst>
            </a:pPr>
            <a:r>
              <a:rPr lang="en-US" sz="1200" b="1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08:00	Networking </a:t>
            </a:r>
            <a:endParaRPr lang="en-US" sz="1400" b="1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914400" marR="0" indent="-1371600">
              <a:spcBef>
                <a:spcPts val="0"/>
              </a:spcBef>
              <a:spcAft>
                <a:spcPts val="0"/>
              </a:spcAft>
              <a:tabLst>
                <a:tab pos="685800" algn="l"/>
                <a:tab pos="1028700" algn="l"/>
              </a:tabLst>
            </a:pPr>
            <a:r>
              <a:rPr lang="en-US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08:30	Welcome, Administrative Remarks </a:t>
            </a:r>
            <a:r>
              <a:rPr lang="en-US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</a:t>
            </a: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Frank Pace, OHS Administrator</a:t>
            </a:r>
            <a:r>
              <a:rPr lang="en-US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)</a:t>
            </a:r>
            <a:endParaRPr lang="en-US" sz="14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914400" marR="0" indent="-1371600">
              <a:spcBef>
                <a:spcPts val="0"/>
              </a:spcBef>
              <a:spcAft>
                <a:spcPts val="0"/>
              </a:spcAft>
              <a:tabLst>
                <a:tab pos="685800" algn="l"/>
                <a:tab pos="1028700" algn="l"/>
              </a:tabLst>
            </a:pPr>
            <a:r>
              <a:rPr lang="en-US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08:45 	Threat Brief</a:t>
            </a:r>
            <a:r>
              <a:rPr lang="en-US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(Gregory Estes and Crystal Sanchez, FBI Analysts)</a:t>
            </a:r>
            <a:endParaRPr lang="en-US" sz="1400" b="1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914400" marR="0" indent="-1371600">
              <a:spcBef>
                <a:spcPts val="0"/>
              </a:spcBef>
              <a:spcAft>
                <a:spcPts val="0"/>
              </a:spcAft>
              <a:tabLst>
                <a:tab pos="685800" algn="l"/>
                <a:tab pos="1028700" algn="l"/>
              </a:tabLst>
            </a:pPr>
            <a:r>
              <a:rPr lang="en-US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09:15	Fortress: Isolated “Fall Back" Platform for OT Operational Continuity and Cyber Resilience </a:t>
            </a:r>
            <a:r>
              <a:rPr lang="en-US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(Ben Simon, CEO; Leor Fishman, CTO Fortress Labs)</a:t>
            </a:r>
          </a:p>
          <a:p>
            <a:pPr marL="914400" marR="0" indent="-1371600">
              <a:spcBef>
                <a:spcPts val="0"/>
              </a:spcBef>
              <a:spcAft>
                <a:spcPts val="0"/>
              </a:spcAft>
              <a:tabLst>
                <a:tab pos="685800" algn="l"/>
                <a:tab pos="1028700" algn="l"/>
              </a:tabLst>
            </a:pPr>
            <a:r>
              <a:rPr lang="en-US" sz="1200" b="1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10:00	 Break</a:t>
            </a:r>
          </a:p>
          <a:p>
            <a:pPr marL="914400" indent="-1371600">
              <a:spcBef>
                <a:spcPts val="0"/>
              </a:spcBef>
              <a:tabLst>
                <a:tab pos="685800" algn="l"/>
                <a:tab pos="1028700" algn="l"/>
              </a:tabLst>
            </a:pP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10:15	Supply Chain Attacks: The XZ Utils SSH Backdoor Vulnerability </a:t>
            </a:r>
            <a:r>
              <a:rPr lang="en-US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(CPT Sean McQuade, Regional Cyber Center - Pacific) </a:t>
            </a:r>
          </a:p>
          <a:p>
            <a:pPr marL="914400" indent="-1371600">
              <a:spcBef>
                <a:spcPts val="0"/>
              </a:spcBef>
              <a:tabLst>
                <a:tab pos="685800" algn="l"/>
                <a:tab pos="1028700" algn="l"/>
              </a:tabLst>
            </a:pPr>
            <a:r>
              <a:rPr lang="en-US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10:45	</a:t>
            </a: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OHS Planning Update </a:t>
            </a: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(</a:t>
            </a:r>
            <a:r>
              <a:rPr lang="en-US" sz="1200" dirty="0" err="1">
                <a:latin typeface="Cambria" panose="02040503050406030204" pitchFamily="18" charset="0"/>
                <a:ea typeface="Cambria" panose="02040503050406030204" pitchFamily="18" charset="0"/>
              </a:rPr>
              <a:t>ReadyZone</a:t>
            </a: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 HQ)</a:t>
            </a:r>
          </a:p>
          <a:p>
            <a:pPr marL="914400" indent="-1371600">
              <a:spcBef>
                <a:spcPts val="0"/>
              </a:spcBef>
              <a:tabLst>
                <a:tab pos="685800" algn="l"/>
                <a:tab pos="1028700" algn="l"/>
              </a:tabLst>
            </a:pP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		Cyber Incident Response Plans and Exercises </a:t>
            </a: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(Nick Matthews) </a:t>
            </a:r>
            <a:endParaRPr lang="en-US" sz="1200" b="1" dirty="0"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914400" indent="-1371600">
              <a:spcBef>
                <a:spcPts val="0"/>
              </a:spcBef>
              <a:tabLst>
                <a:tab pos="685800" algn="l"/>
                <a:tab pos="1028700" algn="l"/>
              </a:tabLst>
            </a:pP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		Cybersecurity Workforce Development </a:t>
            </a: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(Nick Matthews) </a:t>
            </a:r>
            <a:endParaRPr lang="en-US" sz="1200" b="1" dirty="0"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914400" indent="-1371600">
              <a:spcBef>
                <a:spcPts val="0"/>
              </a:spcBef>
              <a:tabLst>
                <a:tab pos="685800" algn="l"/>
                <a:tab pos="1028700" algn="l"/>
              </a:tabLst>
            </a:pP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		Critical Infrastructure Security and Resilience </a:t>
            </a: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(Michael Covert) </a:t>
            </a:r>
          </a:p>
          <a:p>
            <a:pPr marL="914400" marR="0" indent="-1371600">
              <a:spcBef>
                <a:spcPts val="0"/>
              </a:spcBef>
              <a:spcAft>
                <a:spcPts val="0"/>
              </a:spcAft>
              <a:tabLst>
                <a:tab pos="685800" algn="l"/>
                <a:tab pos="1028700" algn="l"/>
              </a:tabLst>
            </a:pPr>
            <a:r>
              <a:rPr lang="en-US" sz="1200" b="1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11:30</a:t>
            </a:r>
            <a:r>
              <a:rPr lang="en-US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	</a:t>
            </a:r>
            <a:r>
              <a:rPr lang="en-US" sz="1200" b="1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Lunch Break</a:t>
            </a:r>
            <a:endParaRPr lang="en-US" sz="1400" b="1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914400" marR="0" indent="-1371600">
              <a:spcBef>
                <a:spcPts val="0"/>
              </a:spcBef>
              <a:spcAft>
                <a:spcPts val="0"/>
              </a:spcAft>
              <a:tabLst>
                <a:tab pos="685800" algn="l"/>
                <a:tab pos="1028700" algn="l"/>
              </a:tabLst>
            </a:pPr>
            <a:r>
              <a:rPr lang="en-US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12:30	</a:t>
            </a: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FAA-Domestic Events Network </a:t>
            </a:r>
            <a:r>
              <a:rPr lang="en-US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(Parker Corts, Sr FAA Representative)</a:t>
            </a:r>
          </a:p>
          <a:p>
            <a:pPr marL="914400" marR="0" indent="-1371600">
              <a:spcBef>
                <a:spcPts val="0"/>
              </a:spcBef>
              <a:spcAft>
                <a:spcPts val="0"/>
              </a:spcAft>
              <a:tabLst>
                <a:tab pos="685800" algn="l"/>
                <a:tab pos="1028700" algn="l"/>
              </a:tabLst>
            </a:pPr>
            <a:r>
              <a:rPr lang="en-US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1:00	</a:t>
            </a: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Targeted Violence Prevention Program Update </a:t>
            </a:r>
            <a:r>
              <a:rPr lang="en-US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(Pati Kickland, Program Manager) </a:t>
            </a:r>
          </a:p>
          <a:p>
            <a:pPr marL="914400" indent="-1371600">
              <a:spcBef>
                <a:spcPts val="0"/>
              </a:spcBef>
              <a:tabLst>
                <a:tab pos="685800" algn="l"/>
                <a:tab pos="1028700" algn="l"/>
              </a:tabLst>
            </a:pPr>
            <a:r>
              <a:rPr lang="en-US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1:30	</a:t>
            </a: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Fusion Center and Private Sector Coordination </a:t>
            </a: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(James Cruz, Hitachi Rail) </a:t>
            </a:r>
          </a:p>
          <a:p>
            <a:pPr marL="914400" marR="0" indent="-1371600">
              <a:spcBef>
                <a:spcPts val="0"/>
              </a:spcBef>
              <a:spcAft>
                <a:spcPts val="0"/>
              </a:spcAft>
              <a:tabLst>
                <a:tab pos="685800" algn="l"/>
                <a:tab pos="1028700" algn="l"/>
              </a:tabLst>
            </a:pPr>
            <a:r>
              <a:rPr lang="en-US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2:00	</a:t>
            </a:r>
            <a:r>
              <a:rPr lang="en-US" sz="1200" b="1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Break</a:t>
            </a:r>
          </a:p>
          <a:p>
            <a:pPr marL="914400" indent="-1371600">
              <a:spcBef>
                <a:spcPts val="0"/>
              </a:spcBef>
              <a:tabLst>
                <a:tab pos="685800" algn="l"/>
                <a:tab pos="1028700" algn="l"/>
              </a:tabLst>
            </a:pP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2:15	</a:t>
            </a:r>
            <a:r>
              <a:rPr lang="en-US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State and Local Cybersecurity Grant Program Update </a:t>
            </a: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(Jimmie Collins, OHS Chief Planning &amp; Operations)</a:t>
            </a:r>
            <a:endParaRPr lang="en-US" sz="1200" b="1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914400" indent="-1371600">
              <a:spcBef>
                <a:spcPts val="0"/>
              </a:spcBef>
              <a:tabLst>
                <a:tab pos="685800" algn="l"/>
                <a:tab pos="1028700" algn="l"/>
              </a:tabLst>
            </a:pP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2:30	Training &amp; Exercises - Calendar of Events</a:t>
            </a:r>
            <a:r>
              <a:rPr lang="en-US" sz="1200" b="1" i="1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(Jimmie Collins, OHS Chief Planning &amp; Operations)</a:t>
            </a:r>
          </a:p>
          <a:p>
            <a:pPr marL="914400" marR="0" indent="-1371600">
              <a:spcBef>
                <a:spcPts val="0"/>
              </a:spcBef>
              <a:spcAft>
                <a:spcPts val="0"/>
              </a:spcAft>
              <a:tabLst>
                <a:tab pos="685800" algn="l"/>
                <a:tab pos="1028700" algn="l"/>
              </a:tabLst>
            </a:pPr>
            <a:r>
              <a:rPr lang="en-US" sz="1200" b="1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2:45 	Open Discussion</a:t>
            </a:r>
            <a:endParaRPr lang="en-US" sz="1400" b="1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914400" indent="-1371600">
              <a:spcBef>
                <a:spcPts val="0"/>
              </a:spcBef>
              <a:tabLst>
                <a:tab pos="685800" algn="l"/>
                <a:tab pos="1028700" algn="l"/>
              </a:tabLst>
            </a:pPr>
            <a:r>
              <a:rPr lang="en-US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3:15 	Closing Comments </a:t>
            </a: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(Frank Pace, OHS Administrator)</a:t>
            </a:r>
          </a:p>
          <a:p>
            <a:pPr marL="914400" marR="0" indent="-1371600">
              <a:spcBef>
                <a:spcPts val="0"/>
              </a:spcBef>
              <a:spcAft>
                <a:spcPts val="0"/>
              </a:spcAft>
              <a:tabLst>
                <a:tab pos="685800" algn="l"/>
                <a:tab pos="1028700" algn="l"/>
              </a:tabLst>
            </a:pPr>
            <a:r>
              <a:rPr lang="en-US" sz="1200" b="1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3:20	Adjourn</a:t>
            </a:r>
            <a:endParaRPr lang="en-US" sz="1400" b="1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25C399D-7ED1-DBE3-C564-9D2BF1D36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EB18FBC-F55B-4E79-B5C7-46E309F80F32}" type="slidenum">
              <a:rPr kumimoji="0" lang="id-ID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BDE5DE4-1F0D-1D43-BDE5-655DE5E4F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t"/>
          <a:lstStyle/>
          <a:p>
            <a:r>
              <a:rPr lang="en-US" dirty="0">
                <a:ea typeface="Calibri"/>
                <a:cs typeface="Calibri"/>
              </a:rPr>
              <a:t>Agenda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A06056-C437-1EEB-FD52-B6030C0B43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77BCA74-2D9F-4DB0-94AB-8945DE70D8AF}" type="datetime1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6/19/2024</a:t>
            </a:fld>
            <a:endParaRPr kumimoji="0" lang="id-ID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039B54-A468-4578-B09A-F2783BFE63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UNCLASSIFIED//FOR OFFICIAL USE ONLY</a:t>
            </a:r>
            <a:endParaRPr kumimoji="0" lang="id-ID" sz="10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8267181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C06CCF-7F3F-0F7A-75C3-8AA4DD392A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72C9C58-1861-F7A1-F655-57606DB8F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382AB-1C30-44A1-8EFF-25DD231FA0F6}" type="slidenum">
              <a:rPr lang="en-US" smtClean="0"/>
              <a:t>30</a:t>
            </a:fld>
            <a:endParaRPr lang="en-US" dirty="0"/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2F31D2F5-6E3F-2A54-DC53-B3F7297D02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E2C0A2F7-D9E5-4CFE-A695-C8D681F1BE6F}" type="datetime1">
              <a:rPr lang="en-US" smtClean="0"/>
              <a:t>6/19/2024</a:t>
            </a:fld>
            <a:endParaRPr lang="id-ID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8F1C671F-FA88-5DC9-4AD1-F414A11BFA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/>
              <a:t>UNCLASSIFIED//FOR OFFICIAL USE ONLY</a:t>
            </a:r>
            <a:endParaRPr lang="id-ID"/>
          </a:p>
        </p:txBody>
      </p:sp>
      <p:sp>
        <p:nvSpPr>
          <p:cNvPr id="10" name="Title 7">
            <a:extLst>
              <a:ext uri="{FF2B5EF4-FFF2-40B4-BE49-F238E27FC236}">
                <a16:creationId xmlns:a16="http://schemas.microsoft.com/office/drawing/2014/main" id="{D634756E-0BAB-3542-0BD4-A683AB0DDEF7}"/>
              </a:ext>
            </a:extLst>
          </p:cNvPr>
          <p:cNvSpPr txBox="1">
            <a:spLocks/>
          </p:cNvSpPr>
          <p:nvPr/>
        </p:nvSpPr>
        <p:spPr>
          <a:xfrm>
            <a:off x="-65903" y="785583"/>
            <a:ext cx="12257903" cy="56728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dirty="0"/>
              <a:t>Training – Remaining Priorities for Scheduling</a:t>
            </a:r>
          </a:p>
          <a:p>
            <a:pPr algn="ctr"/>
            <a:r>
              <a:rPr lang="en-US" sz="2000" dirty="0"/>
              <a:t>(as of 19 Jun 24)</a:t>
            </a:r>
            <a:endParaRPr lang="en-US" sz="40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7D892B0-C9DB-0F6C-CA31-2D555B2E69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6445981"/>
              </p:ext>
            </p:extLst>
          </p:nvPr>
        </p:nvGraphicFramePr>
        <p:xfrm>
          <a:off x="2960192" y="1825630"/>
          <a:ext cx="6451646" cy="2578845"/>
        </p:xfrm>
        <a:graphic>
          <a:graphicData uri="http://schemas.openxmlformats.org/drawingml/2006/table">
            <a:tbl>
              <a:tblPr/>
              <a:tblGrid>
                <a:gridCol w="4683754">
                  <a:extLst>
                    <a:ext uri="{9D8B030D-6E8A-4147-A177-3AD203B41FA5}">
                      <a16:colId xmlns:a16="http://schemas.microsoft.com/office/drawing/2014/main" val="2643862857"/>
                    </a:ext>
                  </a:extLst>
                </a:gridCol>
                <a:gridCol w="695954">
                  <a:extLst>
                    <a:ext uri="{9D8B030D-6E8A-4147-A177-3AD203B41FA5}">
                      <a16:colId xmlns:a16="http://schemas.microsoft.com/office/drawing/2014/main" val="2834327151"/>
                    </a:ext>
                  </a:extLst>
                </a:gridCol>
                <a:gridCol w="360991">
                  <a:extLst>
                    <a:ext uri="{9D8B030D-6E8A-4147-A177-3AD203B41FA5}">
                      <a16:colId xmlns:a16="http://schemas.microsoft.com/office/drawing/2014/main" val="1724987205"/>
                    </a:ext>
                  </a:extLst>
                </a:gridCol>
                <a:gridCol w="359756">
                  <a:extLst>
                    <a:ext uri="{9D8B030D-6E8A-4147-A177-3AD203B41FA5}">
                      <a16:colId xmlns:a16="http://schemas.microsoft.com/office/drawing/2014/main" val="3899207698"/>
                    </a:ext>
                  </a:extLst>
                </a:gridCol>
                <a:gridCol w="351191">
                  <a:extLst>
                    <a:ext uri="{9D8B030D-6E8A-4147-A177-3AD203B41FA5}">
                      <a16:colId xmlns:a16="http://schemas.microsoft.com/office/drawing/2014/main" val="3909756251"/>
                    </a:ext>
                  </a:extLst>
                </a:gridCol>
              </a:tblGrid>
              <a:tr h="128484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8EA9DB"/>
                          </a:highlight>
                          <a:latin typeface="Calibri" panose="020F0502020204030204" pitchFamily="34" charset="0"/>
                        </a:rPr>
                        <a:t>Terrorism &amp; Targeted Violence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8EA9DB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8EA9DB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8EA9DB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8EA9DB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5472049"/>
                  </a:ext>
                </a:extLst>
              </a:tr>
              <a:tr h="128484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B4C6E7"/>
                          </a:highlight>
                          <a:latin typeface="Calibri" panose="020F0502020204030204" pitchFamily="34" charset="0"/>
                        </a:rPr>
                        <a:t>Access Control and Identity Verification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B4C6E7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B4C6E7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B4C6E7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B4C6E7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3629304"/>
                  </a:ext>
                </a:extLst>
              </a:tr>
              <a:tr h="128484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E1F2"/>
                          </a:highlight>
                          <a:latin typeface="Calibri" panose="020F0502020204030204" pitchFamily="34" charset="0"/>
                        </a:rPr>
                        <a:t>Law Enforcement Prevention and Deterrence of Terrorist Acts (Train-the-Trainer)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highlight>
                            <a:srgbClr val="D9E1F2"/>
                          </a:highlight>
                          <a:latin typeface="Calibri" panose="020F0502020204030204" pitchFamily="34" charset="0"/>
                          <a:hlinkClick r:id="rId3"/>
                        </a:rPr>
                        <a:t>AWR-122-1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highlight>
                          <a:srgbClr val="D9E1F2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E1F2"/>
                          </a:highlight>
                          <a:latin typeface="Calibri" panose="020F0502020204030204" pitchFamily="34" charset="0"/>
                        </a:rPr>
                        <a:t>15.00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E1F2"/>
                          </a:highlight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E1F2"/>
                          </a:highlight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7191674"/>
                  </a:ext>
                </a:extLst>
              </a:tr>
              <a:tr h="128484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E1F2"/>
                          </a:highlight>
                          <a:latin typeface="Calibri" panose="020F0502020204030204" pitchFamily="34" charset="0"/>
                        </a:rPr>
                        <a:t>Document Inspection for Law Enforcement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highlight>
                            <a:srgbClr val="D9E1F2"/>
                          </a:highlight>
                          <a:latin typeface="Calibri" panose="020F0502020204030204" pitchFamily="34" charset="0"/>
                          <a:hlinkClick r:id="rId4"/>
                        </a:rPr>
                        <a:t>PER-383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highlight>
                          <a:srgbClr val="D9E1F2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E1F2"/>
                          </a:highlight>
                          <a:latin typeface="Calibri" panose="020F0502020204030204" pitchFamily="34" charset="0"/>
                        </a:rPr>
                        <a:t>8.00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E1F2"/>
                          </a:highlight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E1F2"/>
                          </a:highlight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0143090"/>
                  </a:ext>
                </a:extLst>
              </a:tr>
              <a:tr h="128484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B4C6E7"/>
                          </a:highlight>
                          <a:latin typeface="Calibri" panose="020F0502020204030204" pitchFamily="34" charset="0"/>
                        </a:rPr>
                        <a:t>On-scene Security, Protection, and Law Enforcement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B4C6E7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B4C6E7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B4C6E7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B4C6E7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9387468"/>
                  </a:ext>
                </a:extLst>
              </a:tr>
              <a:tr h="128484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E1F2"/>
                          </a:highlight>
                          <a:latin typeface="Calibri" panose="020F0502020204030204" pitchFamily="34" charset="0"/>
                        </a:rPr>
                        <a:t>Law Enforcement Active Shooter Emergency Response (LASER) (Train-the-Trainer)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highlight>
                            <a:srgbClr val="D9E1F2"/>
                          </a:highlight>
                          <a:latin typeface="Calibri" panose="020F0502020204030204" pitchFamily="34" charset="0"/>
                          <a:hlinkClick r:id="rId5"/>
                        </a:rPr>
                        <a:t>PER-275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highlight>
                          <a:srgbClr val="D9E1F2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E1F2"/>
                          </a:highlight>
                          <a:latin typeface="Calibri" panose="020F0502020204030204" pitchFamily="34" charset="0"/>
                        </a:rPr>
                        <a:t>24.00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E1F2"/>
                          </a:highlight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E1F2"/>
                          </a:highlight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145416"/>
                  </a:ext>
                </a:extLst>
              </a:tr>
              <a:tr h="128484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E1F2"/>
                          </a:highlight>
                          <a:latin typeface="Calibri" panose="020F0502020204030204" pitchFamily="34" charset="0"/>
                        </a:rPr>
                        <a:t>Active Threat Integrated Response Course (ATIRC) (Train-the-Trainer)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highlight>
                            <a:srgbClr val="D9E1F2"/>
                          </a:highlight>
                          <a:latin typeface="Calibri" panose="020F0502020204030204" pitchFamily="34" charset="0"/>
                          <a:hlinkClick r:id="rId6"/>
                        </a:rPr>
                        <a:t>PER-340-1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highlight>
                          <a:srgbClr val="D9E1F2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E1F2"/>
                          </a:highlight>
                          <a:latin typeface="Calibri" panose="020F0502020204030204" pitchFamily="34" charset="0"/>
                        </a:rPr>
                        <a:t>8.00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E1F2"/>
                          </a:highlight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E1F2"/>
                          </a:highlight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8068883"/>
                  </a:ext>
                </a:extLst>
              </a:tr>
              <a:tr h="128484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B4C6E7"/>
                          </a:highlight>
                          <a:latin typeface="Calibri" panose="020F0502020204030204" pitchFamily="34" charset="0"/>
                        </a:rPr>
                        <a:t>Screening, Search, and Detection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B4C6E7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B4C6E7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B4C6E7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B4C6E7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3650966"/>
                  </a:ext>
                </a:extLst>
              </a:tr>
              <a:tr h="128484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E1F2"/>
                          </a:highlight>
                          <a:latin typeface="Calibri" panose="020F0502020204030204" pitchFamily="34" charset="0"/>
                        </a:rPr>
                        <a:t>Site Protection through Observational Techniques, Customized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highlight>
                            <a:srgbClr val="D9E1F2"/>
                          </a:highlight>
                          <a:latin typeface="Calibri" panose="020F0502020204030204" pitchFamily="34" charset="0"/>
                          <a:hlinkClick r:id="rId7"/>
                        </a:rPr>
                        <a:t>AWR-219-C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highlight>
                          <a:srgbClr val="D9E1F2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E1F2"/>
                          </a:highlight>
                          <a:latin typeface="Calibri" panose="020F0502020204030204" pitchFamily="34" charset="0"/>
                        </a:rPr>
                        <a:t>4.00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E1F2"/>
                          </a:highlight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E1F2"/>
                          </a:highlight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8662628"/>
                  </a:ext>
                </a:extLst>
              </a:tr>
              <a:tr h="128484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A9D08E"/>
                          </a:highlight>
                          <a:latin typeface="Calibri" panose="020F0502020204030204" pitchFamily="34" charset="0"/>
                        </a:rPr>
                        <a:t>Cybersecurity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A9D08E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A9D08E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A9D08E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A9D08E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3561615"/>
                  </a:ext>
                </a:extLst>
              </a:tr>
              <a:tr h="124202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C6E0B4"/>
                          </a:highlight>
                          <a:latin typeface="Calibri" panose="020F0502020204030204" pitchFamily="34" charset="0"/>
                        </a:rPr>
                        <a:t>Awareness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C6E0B4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C6E0B4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C6E0B4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C6E0B4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3883527"/>
                  </a:ext>
                </a:extLst>
              </a:tr>
              <a:tr h="124202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Calibri" panose="020F0502020204030204" pitchFamily="34" charset="0"/>
                        </a:rPr>
                        <a:t>Integrating Cyber Hazard Response into Exercise Planning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Calibri" panose="020F0502020204030204" pitchFamily="34" charset="0"/>
                        </a:rPr>
                        <a:t>AWR-432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Calibri" panose="020F0502020204030204" pitchFamily="34" charset="0"/>
                        </a:rPr>
                        <a:t>4.00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8756399"/>
                  </a:ext>
                </a:extLst>
              </a:tr>
              <a:tr h="128484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D966"/>
                          </a:highlight>
                          <a:latin typeface="Calibri" panose="020F0502020204030204" pitchFamily="34" charset="0"/>
                        </a:rPr>
                        <a:t>Management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D96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D96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D96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D966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6706524"/>
                  </a:ext>
                </a:extLst>
              </a:tr>
              <a:tr h="128484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E699"/>
                          </a:highlight>
                          <a:latin typeface="Calibri" panose="020F0502020204030204" pitchFamily="34" charset="0"/>
                        </a:rPr>
                        <a:t>Community Resilience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E699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E699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E699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E699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7658657"/>
                  </a:ext>
                </a:extLst>
              </a:tr>
              <a:tr h="128484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2CC"/>
                          </a:highlight>
                          <a:latin typeface="Calibri" panose="020F0502020204030204" pitchFamily="34" charset="0"/>
                        </a:rPr>
                        <a:t>Readiness: Training Identification and Preparedness Planning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highlight>
                            <a:srgbClr val="FFF2CC"/>
                          </a:highlight>
                          <a:latin typeface="Calibri" panose="020F0502020204030204" pitchFamily="34" charset="0"/>
                          <a:hlinkClick r:id="rId8"/>
                        </a:rPr>
                        <a:t>MGT-418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highlight>
                          <a:srgbClr val="FFF2CC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2CC"/>
                          </a:highlight>
                          <a:latin typeface="Calibri" panose="020F0502020204030204" pitchFamily="34" charset="0"/>
                        </a:rPr>
                        <a:t>16.00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2CC"/>
                          </a:highlight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2CC"/>
                          </a:highlight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283" marR="4283" marT="4283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68795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959186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3008F4-08F6-D645-88CC-E978725663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7664BC8-DAC0-9585-B03F-1FCA89D2F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382AB-1C30-44A1-8EFF-25DD231FA0F6}" type="slidenum">
              <a:rPr lang="en-US" smtClean="0"/>
              <a:t>31</a:t>
            </a:fld>
            <a:endParaRPr lang="en-US" dirty="0"/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CD4BDEBC-77CC-C167-9F75-1A571A10BE8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E2C0A2F7-D9E5-4CFE-A695-C8D681F1BE6F}" type="datetime1">
              <a:rPr lang="en-US" smtClean="0"/>
              <a:t>6/19/2024</a:t>
            </a:fld>
            <a:endParaRPr lang="id-ID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8971C915-FE14-8EED-038C-200F81CCF8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/>
              <a:t>UNCLASSIFIED//FOR OFFICIAL USE ONLY</a:t>
            </a:r>
            <a:endParaRPr lang="id-ID"/>
          </a:p>
        </p:txBody>
      </p:sp>
      <p:sp>
        <p:nvSpPr>
          <p:cNvPr id="10" name="Title 7">
            <a:extLst>
              <a:ext uri="{FF2B5EF4-FFF2-40B4-BE49-F238E27FC236}">
                <a16:creationId xmlns:a16="http://schemas.microsoft.com/office/drawing/2014/main" id="{42811B18-5410-75F8-6306-C3FE54EA1FC4}"/>
              </a:ext>
            </a:extLst>
          </p:cNvPr>
          <p:cNvSpPr txBox="1">
            <a:spLocks/>
          </p:cNvSpPr>
          <p:nvPr/>
        </p:nvSpPr>
        <p:spPr>
          <a:xfrm>
            <a:off x="-65903" y="785583"/>
            <a:ext cx="12257903" cy="56728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dirty="0"/>
              <a:t>Training – Recommended Virtual </a:t>
            </a:r>
            <a:r>
              <a:rPr lang="en-US" sz="2400" dirty="0"/>
              <a:t>(1 of 3)</a:t>
            </a:r>
            <a:endParaRPr lang="en-US" sz="4000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669EF49-8737-C871-5A32-187BAEC41828}"/>
              </a:ext>
            </a:extLst>
          </p:cNvPr>
          <p:cNvGraphicFramePr>
            <a:graphicFrameLocks noGrp="1"/>
          </p:cNvGraphicFramePr>
          <p:nvPr/>
        </p:nvGraphicFramePr>
        <p:xfrm>
          <a:off x="793420" y="1360326"/>
          <a:ext cx="10560380" cy="5085240"/>
        </p:xfrm>
        <a:graphic>
          <a:graphicData uri="http://schemas.openxmlformats.org/drawingml/2006/table">
            <a:tbl>
              <a:tblPr/>
              <a:tblGrid>
                <a:gridCol w="6074336">
                  <a:extLst>
                    <a:ext uri="{9D8B030D-6E8A-4147-A177-3AD203B41FA5}">
                      <a16:colId xmlns:a16="http://schemas.microsoft.com/office/drawing/2014/main" val="3300851421"/>
                    </a:ext>
                  </a:extLst>
                </a:gridCol>
                <a:gridCol w="929248">
                  <a:extLst>
                    <a:ext uri="{9D8B030D-6E8A-4147-A177-3AD203B41FA5}">
                      <a16:colId xmlns:a16="http://schemas.microsoft.com/office/drawing/2014/main" val="856900415"/>
                    </a:ext>
                  </a:extLst>
                </a:gridCol>
                <a:gridCol w="388446">
                  <a:extLst>
                    <a:ext uri="{9D8B030D-6E8A-4147-A177-3AD203B41FA5}">
                      <a16:colId xmlns:a16="http://schemas.microsoft.com/office/drawing/2014/main" val="1672599199"/>
                    </a:ext>
                  </a:extLst>
                </a:gridCol>
                <a:gridCol w="339890">
                  <a:extLst>
                    <a:ext uri="{9D8B030D-6E8A-4147-A177-3AD203B41FA5}">
                      <a16:colId xmlns:a16="http://schemas.microsoft.com/office/drawing/2014/main" val="2089947224"/>
                    </a:ext>
                  </a:extLst>
                </a:gridCol>
                <a:gridCol w="1992874">
                  <a:extLst>
                    <a:ext uri="{9D8B030D-6E8A-4147-A177-3AD203B41FA5}">
                      <a16:colId xmlns:a16="http://schemas.microsoft.com/office/drawing/2014/main" val="1088159267"/>
                    </a:ext>
                  </a:extLst>
                </a:gridCol>
                <a:gridCol w="835586">
                  <a:extLst>
                    <a:ext uri="{9D8B030D-6E8A-4147-A177-3AD203B41FA5}">
                      <a16:colId xmlns:a16="http://schemas.microsoft.com/office/drawing/2014/main" val="2381662160"/>
                    </a:ext>
                  </a:extLst>
                </a:gridCol>
              </a:tblGrid>
              <a:tr h="56026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Terrorism &amp; Targeted Violence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4629837"/>
                  </a:ext>
                </a:extLst>
              </a:tr>
              <a:tr h="56026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On-scene Security, Protection, and Law Enforcement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0266799"/>
                  </a:ext>
                </a:extLst>
              </a:tr>
              <a:tr h="56026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Improvised Explosive Device (IED) Construction and Classification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3"/>
                        </a:rPr>
                        <a:t>AWR-333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4" action="ppaction://hlinkfile"/>
                        </a:rPr>
                        <a:t>CDP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5"/>
                        </a:rPr>
                        <a:t>michael.aguilar@fema.dhs.gov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265-231-0106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8344210"/>
                  </a:ext>
                </a:extLst>
              </a:tr>
              <a:tr h="56026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Introduction to the Terrorist Attack Cycle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6"/>
                        </a:rPr>
                        <a:t>AWR-334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4" action="ppaction://hlinkfile"/>
                        </a:rPr>
                        <a:t>CDP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5"/>
                        </a:rPr>
                        <a:t>michael.aguilar@fema.dhs.gov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265-231-0106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4231514"/>
                  </a:ext>
                </a:extLst>
              </a:tr>
              <a:tr h="56026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Response to Suspicious Behaviors and Items for Bombing Prevention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7"/>
                        </a:rPr>
                        <a:t>AWR-335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4" action="ppaction://hlinkfile"/>
                        </a:rPr>
                        <a:t>CDP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5"/>
                        </a:rPr>
                        <a:t>michael.aguilar@fema.dhs.gov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265-231-0106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5819384"/>
                  </a:ext>
                </a:extLst>
              </a:tr>
              <a:tr h="56026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Improvised Explosive Device (IED) Explosive Effects Mitigation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8"/>
                        </a:rPr>
                        <a:t>AWR-337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4" action="ppaction://hlinkfile"/>
                        </a:rPr>
                        <a:t>CDP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5"/>
                        </a:rPr>
                        <a:t>michael.aguilar@fema.dhs.gov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265-231-0106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4933402"/>
                  </a:ext>
                </a:extLst>
              </a:tr>
              <a:tr h="56026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Homemade Explosive (HME) and Precursor Awareness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9"/>
                        </a:rPr>
                        <a:t>AWR-338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4" action="ppaction://hlinkfile"/>
                        </a:rPr>
                        <a:t>CDP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5"/>
                        </a:rPr>
                        <a:t>michael.aguilar@fema.dhs.gov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265-231-0106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0584253"/>
                  </a:ext>
                </a:extLst>
              </a:tr>
              <a:tr h="56026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Critical Infrastructure Security and Resilience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2485992"/>
                  </a:ext>
                </a:extLst>
              </a:tr>
              <a:tr h="56026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Intelligence and Information Sharing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183422"/>
                  </a:ext>
                </a:extLst>
              </a:tr>
              <a:tr h="110184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 Homeland Security Geospatial Concept-of-Operations (GeoCONOPS) for Planners and Decision Makers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10"/>
                        </a:rPr>
                        <a:t>IS0060.B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4" action="ppaction://hlinkfile"/>
                        </a:rPr>
                        <a:t>EMI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0.50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11"/>
                        </a:rPr>
                        <a:t>independent.study@fema.dhs.gov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301-447-1200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0213250"/>
                  </a:ext>
                </a:extLst>
              </a:tr>
              <a:tr h="56026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Operational Coordination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4569014"/>
                  </a:ext>
                </a:extLst>
              </a:tr>
              <a:tr h="110184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Geospatial Information Infrastructure (GII)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12"/>
                        </a:rPr>
                        <a:t>IS0063.B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4" action="ppaction://hlinkfile"/>
                        </a:rPr>
                        <a:t>EMI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11"/>
                        </a:rPr>
                        <a:t>independent.study@fema.dhs.gov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301-447-1200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0575903"/>
                  </a:ext>
                </a:extLst>
              </a:tr>
              <a:tr h="110184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DHS Common Operating Picture Application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13"/>
                        </a:rPr>
                        <a:t>IS0064.A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4" action="ppaction://hlinkfile"/>
                        </a:rPr>
                        <a:t>EMI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11"/>
                        </a:rPr>
                        <a:t>independent.study@fema.dhs.gov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301-447-1200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8689802"/>
                  </a:ext>
                </a:extLst>
              </a:tr>
              <a:tr h="110184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Critical Infrastructure Security and Resilience: Achieving Results through Partnership and Collaboration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14"/>
                        </a:rPr>
                        <a:t>IS0913.a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4" action="ppaction://hlinkfile"/>
                        </a:rPr>
                        <a:t>EMI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11"/>
                        </a:rPr>
                        <a:t>independent.study@fema.dhs.gov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301-447-1200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5966622"/>
                  </a:ext>
                </a:extLst>
              </a:tr>
              <a:tr h="56026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Physical Protective Measures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7420580"/>
                  </a:ext>
                </a:extLst>
              </a:tr>
              <a:tr h="110184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Critical Infrastructure Security: Theft and Diversion - What You Can Do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15"/>
                        </a:rPr>
                        <a:t>IS0916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4" action="ppaction://hlinkfile"/>
                        </a:rPr>
                        <a:t>EMI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11"/>
                        </a:rPr>
                        <a:t>independent.study@fema.dhs.gov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301-447-1200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3441455"/>
                  </a:ext>
                </a:extLst>
              </a:tr>
              <a:tr h="56026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Screening, Search, and Detection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7101166"/>
                  </a:ext>
                </a:extLst>
              </a:tr>
              <a:tr h="110184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Protecting Critical Infrastructure Against Insider Threats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16"/>
                        </a:rPr>
                        <a:t>IS0915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4" action="ppaction://hlinkfile"/>
                        </a:rPr>
                        <a:t>EMI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11"/>
                        </a:rPr>
                        <a:t>independent.study@fema.dhs.gov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301-447-1200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2090399"/>
                  </a:ext>
                </a:extLst>
              </a:tr>
              <a:tr h="56026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Cybersecurity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4065169"/>
                  </a:ext>
                </a:extLst>
              </a:tr>
              <a:tr h="56026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Awareness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2186874"/>
                  </a:ext>
                </a:extLst>
              </a:tr>
              <a:tr h="56026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Foundations of Cyber Crimes 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17"/>
                        </a:rPr>
                        <a:t>AWR-168-W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4" action="ppaction://hlinkfile"/>
                        </a:rPr>
                        <a:t>TEEX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BCS@teex.tamu.edu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800-541-7149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4526802"/>
                  </a:ext>
                </a:extLst>
              </a:tr>
              <a:tr h="56026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Cyber Ethics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18"/>
                        </a:rPr>
                        <a:t>AWR-174-W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4" action="ppaction://hlinkfile"/>
                        </a:rPr>
                        <a:t>TEEX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13.00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BCS@teex.tamu.edu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800-541-7149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0005854"/>
                  </a:ext>
                </a:extLst>
              </a:tr>
              <a:tr h="56026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Understanding Social Engineering Attacks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19"/>
                        </a:rPr>
                        <a:t>AWR-367-W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4" action="ppaction://hlinkfile"/>
                        </a:rPr>
                        <a:t>UofM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cfia@memphis.edu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901-678-4270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6675415"/>
                  </a:ext>
                </a:extLst>
              </a:tr>
              <a:tr h="56026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Mobile Device Security &amp; Privacy 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20"/>
                        </a:rPr>
                        <a:t>AWR-385-W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4" action="ppaction://hlinkfile"/>
                        </a:rPr>
                        <a:t>UofM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6.50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cfia@memphis.edu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901-678-4270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392536"/>
                  </a:ext>
                </a:extLst>
              </a:tr>
              <a:tr h="56026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Cyber Security Awareness for Municipal, Police, Fire &amp; EMS IT Personnel 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21"/>
                        </a:rPr>
                        <a:t>AWR-388-W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4" action="ppaction://hlinkfile"/>
                        </a:rPr>
                        <a:t>NUARI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norwichpro@norwich.edu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802-485-2213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6874483"/>
                  </a:ext>
                </a:extLst>
              </a:tr>
              <a:tr h="56026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Cybersecurity in the Workplace 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22"/>
                        </a:rPr>
                        <a:t>AWR-395-W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4" action="ppaction://hlinkfile"/>
                        </a:rPr>
                        <a:t>TEEX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BCS@teex.tamu.edu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800-541-7149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7755029"/>
                  </a:ext>
                </a:extLst>
              </a:tr>
              <a:tr h="56026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Network Security for Homes and Small Businesses 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23"/>
                        </a:rPr>
                        <a:t>AWR-396-W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4" action="ppaction://hlinkfile"/>
                        </a:rPr>
                        <a:t>TEEX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BCS@teex.tamu.edu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800-541-7149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674938"/>
                  </a:ext>
                </a:extLst>
              </a:tr>
              <a:tr h="56026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Cybersecurity for Everyone 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22"/>
                        </a:rPr>
                        <a:t>AWR-397-W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4" action="ppaction://hlinkfile"/>
                        </a:rPr>
                        <a:t>TEEX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BCS@teex.tamu.edu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800-541-7149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57452"/>
                  </a:ext>
                </a:extLst>
              </a:tr>
              <a:tr h="56026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Detecting and Responding to a Cyber Attack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24"/>
                        </a:rPr>
                        <a:t>AWR-399-W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4" action="ppaction://hlinkfile"/>
                        </a:rPr>
                        <a:t>TEEX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BCS@teex.tamu.edu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800-541-7149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4802442"/>
                  </a:ext>
                </a:extLst>
              </a:tr>
              <a:tr h="56026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Introduction to Internet of Things (IoT) Devices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25"/>
                        </a:rPr>
                        <a:t>AWR-402-W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4" action="ppaction://hlinkfile"/>
                        </a:rPr>
                        <a:t>TEEX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BCS@teex.tamu.edu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800-541-7149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27266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060174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9C893D-774F-6515-671D-6B96119AEC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9ADAE26-5CBA-24D3-38E2-6C6B6BAD8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382AB-1C30-44A1-8EFF-25DD231FA0F6}" type="slidenum">
              <a:rPr lang="en-US" smtClean="0"/>
              <a:t>32</a:t>
            </a:fld>
            <a:endParaRPr lang="en-US" dirty="0"/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1BB8383E-D0A4-9919-C892-F5EFF6A2A6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E2C0A2F7-D9E5-4CFE-A695-C8D681F1BE6F}" type="datetime1">
              <a:rPr lang="en-US" smtClean="0"/>
              <a:t>6/19/2024</a:t>
            </a:fld>
            <a:endParaRPr lang="id-ID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BEED5EE3-663E-B748-C4CA-938442F1BB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/>
              <a:t>UNCLASSIFIED//FOR OFFICIAL USE ONLY</a:t>
            </a:r>
            <a:endParaRPr lang="id-ID"/>
          </a:p>
        </p:txBody>
      </p:sp>
      <p:sp>
        <p:nvSpPr>
          <p:cNvPr id="10" name="Title 7">
            <a:extLst>
              <a:ext uri="{FF2B5EF4-FFF2-40B4-BE49-F238E27FC236}">
                <a16:creationId xmlns:a16="http://schemas.microsoft.com/office/drawing/2014/main" id="{EBF83A0C-A911-2707-5DAB-A35AA0B6BE55}"/>
              </a:ext>
            </a:extLst>
          </p:cNvPr>
          <p:cNvSpPr txBox="1">
            <a:spLocks/>
          </p:cNvSpPr>
          <p:nvPr/>
        </p:nvSpPr>
        <p:spPr>
          <a:xfrm>
            <a:off x="-65903" y="785583"/>
            <a:ext cx="12257903" cy="56728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dirty="0"/>
              <a:t>Training – Recommended Virtual </a:t>
            </a:r>
            <a:r>
              <a:rPr lang="en-US" sz="2400" dirty="0"/>
              <a:t>(1 of 3)</a:t>
            </a:r>
            <a:endParaRPr lang="en-US" sz="4000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52BE2CA-C3C0-1C7F-71FC-CF0310B8F253}"/>
              </a:ext>
            </a:extLst>
          </p:cNvPr>
          <p:cNvGraphicFramePr>
            <a:graphicFrameLocks noGrp="1"/>
          </p:cNvGraphicFramePr>
          <p:nvPr/>
        </p:nvGraphicFramePr>
        <p:xfrm>
          <a:off x="793420" y="1353225"/>
          <a:ext cx="10560380" cy="3729176"/>
        </p:xfrm>
        <a:graphic>
          <a:graphicData uri="http://schemas.openxmlformats.org/drawingml/2006/table">
            <a:tbl>
              <a:tblPr/>
              <a:tblGrid>
                <a:gridCol w="6074336">
                  <a:extLst>
                    <a:ext uri="{9D8B030D-6E8A-4147-A177-3AD203B41FA5}">
                      <a16:colId xmlns:a16="http://schemas.microsoft.com/office/drawing/2014/main" val="3300851421"/>
                    </a:ext>
                  </a:extLst>
                </a:gridCol>
                <a:gridCol w="929248">
                  <a:extLst>
                    <a:ext uri="{9D8B030D-6E8A-4147-A177-3AD203B41FA5}">
                      <a16:colId xmlns:a16="http://schemas.microsoft.com/office/drawing/2014/main" val="856900415"/>
                    </a:ext>
                  </a:extLst>
                </a:gridCol>
                <a:gridCol w="388446">
                  <a:extLst>
                    <a:ext uri="{9D8B030D-6E8A-4147-A177-3AD203B41FA5}">
                      <a16:colId xmlns:a16="http://schemas.microsoft.com/office/drawing/2014/main" val="1672599199"/>
                    </a:ext>
                  </a:extLst>
                </a:gridCol>
                <a:gridCol w="339890">
                  <a:extLst>
                    <a:ext uri="{9D8B030D-6E8A-4147-A177-3AD203B41FA5}">
                      <a16:colId xmlns:a16="http://schemas.microsoft.com/office/drawing/2014/main" val="2089947224"/>
                    </a:ext>
                  </a:extLst>
                </a:gridCol>
                <a:gridCol w="1992874">
                  <a:extLst>
                    <a:ext uri="{9D8B030D-6E8A-4147-A177-3AD203B41FA5}">
                      <a16:colId xmlns:a16="http://schemas.microsoft.com/office/drawing/2014/main" val="1088159267"/>
                    </a:ext>
                  </a:extLst>
                </a:gridCol>
                <a:gridCol w="835586">
                  <a:extLst>
                    <a:ext uri="{9D8B030D-6E8A-4147-A177-3AD203B41FA5}">
                      <a16:colId xmlns:a16="http://schemas.microsoft.com/office/drawing/2014/main" val="2381662160"/>
                    </a:ext>
                  </a:extLst>
                </a:gridCol>
              </a:tblGrid>
              <a:tr h="56026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Cybersecurity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4065169"/>
                  </a:ext>
                </a:extLst>
              </a:tr>
              <a:tr h="56026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Coordination-Planning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8742203"/>
                  </a:ext>
                </a:extLst>
              </a:tr>
              <a:tr h="56026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Using the Community Cyber Security Maturity Model to Develop a Cyber Security Program 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3"/>
                        </a:rPr>
                        <a:t>AWR-353-W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4" action="ppaction://hlinkfile"/>
                        </a:rPr>
                        <a:t>UTSA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CIAS@UTSA.EDU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210-458-2119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9383784"/>
                  </a:ext>
                </a:extLst>
              </a:tr>
              <a:tr h="56026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Response-Recovery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3267133"/>
                  </a:ext>
                </a:extLst>
              </a:tr>
              <a:tr h="56026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Cyber Incident Analysis and Response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5"/>
                        </a:rPr>
                        <a:t>AWR-169-W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4" action="ppaction://hlinkfile"/>
                        </a:rPr>
                        <a:t>TEEX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BCS@teex.tamu.edu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800-541-7149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4441647"/>
                  </a:ext>
                </a:extLst>
              </a:tr>
              <a:tr h="56026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Disaster Recovery for Information Systems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6"/>
                        </a:rPr>
                        <a:t>AWR-176-W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4" action="ppaction://hlinkfile"/>
                        </a:rPr>
                        <a:t>TEEX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BCS@teex.tamu.edu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800-541-7149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8220832"/>
                  </a:ext>
                </a:extLst>
              </a:tr>
              <a:tr h="56026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Developing a Cyber Security Annex for Incident Response 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7"/>
                        </a:rPr>
                        <a:t>AWR-366-W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4" action="ppaction://hlinkfile"/>
                        </a:rPr>
                        <a:t>UTSA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CIAS@UTSA.EDU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210-458-2119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2545845"/>
                  </a:ext>
                </a:extLst>
              </a:tr>
              <a:tr h="56026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Incident Response for Municipal, Police, Fire &amp; EMS IT Personnel 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8"/>
                        </a:rPr>
                        <a:t>AWR-389-W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4" action="ppaction://hlinkfile"/>
                        </a:rPr>
                        <a:t>NUARI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norwichpro@norwich.edu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802-485-2213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0476921"/>
                  </a:ext>
                </a:extLst>
              </a:tr>
              <a:tr h="56026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Technical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9702418"/>
                  </a:ext>
                </a:extLst>
              </a:tr>
              <a:tr h="56026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Network Assurance 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9"/>
                        </a:rPr>
                        <a:t>AWR-138-W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4" action="ppaction://hlinkfile"/>
                        </a:rPr>
                        <a:t>TEEX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BCS@teex.tamu.edu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800-541-7149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9372412"/>
                  </a:ext>
                </a:extLst>
              </a:tr>
              <a:tr h="56026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Digital Forensics Basics 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10"/>
                        </a:rPr>
                        <a:t>AWR-139-W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4" action="ppaction://hlinkfile"/>
                        </a:rPr>
                        <a:t>TEEX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BCS@teex.tamu.edu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800-541-7149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4004168"/>
                  </a:ext>
                </a:extLst>
              </a:tr>
              <a:tr h="56026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Information Security Basics 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11"/>
                        </a:rPr>
                        <a:t>AWR-173-W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4" action="ppaction://hlinkfile"/>
                        </a:rPr>
                        <a:t>TEEX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13.00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BCS@teex.tamu.edu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800-541-7149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8302002"/>
                  </a:ext>
                </a:extLst>
              </a:tr>
              <a:tr h="56026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Information Risk Management 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12"/>
                        </a:rPr>
                        <a:t>AWR-177-W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4" action="ppaction://hlinkfile"/>
                        </a:rPr>
                        <a:t>TEEX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13.00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BCS@teex.tamu.edu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800-541-7149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438203"/>
                  </a:ext>
                </a:extLst>
              </a:tr>
              <a:tr h="56026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Secure Software 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13"/>
                        </a:rPr>
                        <a:t>AWR-178-W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4" action="ppaction://hlinkfile"/>
                        </a:rPr>
                        <a:t>TEEX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9.00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BCS@teex.tamu.edu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800-541-7149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6911036"/>
                  </a:ext>
                </a:extLst>
              </a:tr>
              <a:tr h="56026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Introduction to Basic Vulnerability Assessment Skills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14"/>
                        </a:rPr>
                        <a:t>AWR-368-W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4" action="ppaction://hlinkfile"/>
                        </a:rPr>
                        <a:t>NUARI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7.50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norwichpro@norwich.edu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802-485-2213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4866631"/>
                  </a:ext>
                </a:extLst>
              </a:tr>
              <a:tr h="56026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Cyber Identity and Authentication 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15"/>
                        </a:rPr>
                        <a:t>AWR-384-W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4" action="ppaction://hlinkfile"/>
                        </a:rPr>
                        <a:t>UofM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cfia@memphis.edu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901-678-4270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2283278"/>
                  </a:ext>
                </a:extLst>
              </a:tr>
              <a:tr h="56026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Examining Advanced Persistent Threats 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AWR-403-W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4" action="ppaction://hlinkfile"/>
                        </a:rPr>
                        <a:t>UofM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cfia@memphis.edu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901-678-4270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2787480"/>
                  </a:ext>
                </a:extLst>
              </a:tr>
              <a:tr h="56026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Cybersecurity Fundamentals 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16"/>
                        </a:rPr>
                        <a:t>AWR-418-W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4" action="ppaction://hlinkfile"/>
                        </a:rPr>
                        <a:t>CJI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jwnobles@cji.edu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501-570-8058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1830801"/>
                  </a:ext>
                </a:extLst>
              </a:tr>
              <a:tr h="56026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COMING SOON End-User Security and Privacy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 development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4" action="ppaction://hlinkfile"/>
                        </a:rPr>
                        <a:t>UofM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4-5 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cfia@memphis.edu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901-678-4270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9515668"/>
                  </a:ext>
                </a:extLst>
              </a:tr>
              <a:tr h="56026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Information Sharing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3115505"/>
                  </a:ext>
                </a:extLst>
              </a:tr>
              <a:tr h="56026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Establishing an Information Sharing and Analysis Organization 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17"/>
                        </a:rPr>
                        <a:t>AWR-381-W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4" action="ppaction://hlinkfile"/>
                        </a:rPr>
                        <a:t>UTSA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CIAS@UTSA.EDU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210-458-2119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8572526"/>
                  </a:ext>
                </a:extLst>
              </a:tr>
              <a:tr h="56026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Introduction to ISAOs 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18"/>
                        </a:rPr>
                        <a:t>AWR-398-W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4" action="ppaction://hlinkfile"/>
                        </a:rPr>
                        <a:t>NUARI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norwichpro@norwich.edu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802-485-2213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51350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493780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50A1C7-3221-4F03-E207-7686808503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E991E1F-580B-D7C9-F956-2838B2E53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382AB-1C30-44A1-8EFF-25DD231FA0F6}" type="slidenum">
              <a:rPr lang="en-US" smtClean="0"/>
              <a:t>33</a:t>
            </a:fld>
            <a:endParaRPr lang="en-US" dirty="0"/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A11F875D-5FF5-C141-A47A-FB0DC82CCAB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E2C0A2F7-D9E5-4CFE-A695-C8D681F1BE6F}" type="datetime1">
              <a:rPr lang="en-US" smtClean="0"/>
              <a:t>6/19/2024</a:t>
            </a:fld>
            <a:endParaRPr lang="id-ID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26EE59FE-E8A0-3D54-FDEB-6AD2143931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/>
              <a:t>UNCLASSIFIED//FOR OFFICIAL USE ONLY</a:t>
            </a:r>
            <a:endParaRPr lang="id-ID"/>
          </a:p>
        </p:txBody>
      </p:sp>
      <p:sp>
        <p:nvSpPr>
          <p:cNvPr id="10" name="Title 7">
            <a:extLst>
              <a:ext uri="{FF2B5EF4-FFF2-40B4-BE49-F238E27FC236}">
                <a16:creationId xmlns:a16="http://schemas.microsoft.com/office/drawing/2014/main" id="{8BA82034-4A4E-1352-8AA7-E575D4E8F921}"/>
              </a:ext>
            </a:extLst>
          </p:cNvPr>
          <p:cNvSpPr txBox="1">
            <a:spLocks/>
          </p:cNvSpPr>
          <p:nvPr/>
        </p:nvSpPr>
        <p:spPr>
          <a:xfrm>
            <a:off x="-65903" y="785583"/>
            <a:ext cx="12257903" cy="56728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dirty="0"/>
              <a:t>Training – Recommended Virtual </a:t>
            </a:r>
            <a:r>
              <a:rPr lang="en-US" sz="2400" dirty="0"/>
              <a:t>(3 of 3)</a:t>
            </a:r>
            <a:endParaRPr lang="en-US" sz="4000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2E61356-0727-DFFB-E618-45F5D19423F8}"/>
              </a:ext>
            </a:extLst>
          </p:cNvPr>
          <p:cNvGraphicFramePr>
            <a:graphicFrameLocks noGrp="1"/>
          </p:cNvGraphicFramePr>
          <p:nvPr/>
        </p:nvGraphicFramePr>
        <p:xfrm>
          <a:off x="708364" y="1353225"/>
          <a:ext cx="10817020" cy="2712128"/>
        </p:xfrm>
        <a:graphic>
          <a:graphicData uri="http://schemas.openxmlformats.org/drawingml/2006/table">
            <a:tbl>
              <a:tblPr/>
              <a:tblGrid>
                <a:gridCol w="6074336">
                  <a:extLst>
                    <a:ext uri="{9D8B030D-6E8A-4147-A177-3AD203B41FA5}">
                      <a16:colId xmlns:a16="http://schemas.microsoft.com/office/drawing/2014/main" val="3300851421"/>
                    </a:ext>
                  </a:extLst>
                </a:gridCol>
                <a:gridCol w="929248">
                  <a:extLst>
                    <a:ext uri="{9D8B030D-6E8A-4147-A177-3AD203B41FA5}">
                      <a16:colId xmlns:a16="http://schemas.microsoft.com/office/drawing/2014/main" val="856900415"/>
                    </a:ext>
                  </a:extLst>
                </a:gridCol>
                <a:gridCol w="645086">
                  <a:extLst>
                    <a:ext uri="{9D8B030D-6E8A-4147-A177-3AD203B41FA5}">
                      <a16:colId xmlns:a16="http://schemas.microsoft.com/office/drawing/2014/main" val="1672599199"/>
                    </a:ext>
                  </a:extLst>
                </a:gridCol>
                <a:gridCol w="339890">
                  <a:extLst>
                    <a:ext uri="{9D8B030D-6E8A-4147-A177-3AD203B41FA5}">
                      <a16:colId xmlns:a16="http://schemas.microsoft.com/office/drawing/2014/main" val="2089947224"/>
                    </a:ext>
                  </a:extLst>
                </a:gridCol>
                <a:gridCol w="1992874">
                  <a:extLst>
                    <a:ext uri="{9D8B030D-6E8A-4147-A177-3AD203B41FA5}">
                      <a16:colId xmlns:a16="http://schemas.microsoft.com/office/drawing/2014/main" val="1088159267"/>
                    </a:ext>
                  </a:extLst>
                </a:gridCol>
                <a:gridCol w="835586">
                  <a:extLst>
                    <a:ext uri="{9D8B030D-6E8A-4147-A177-3AD203B41FA5}">
                      <a16:colId xmlns:a16="http://schemas.microsoft.com/office/drawing/2014/main" val="2381662160"/>
                    </a:ext>
                  </a:extLst>
                </a:gridCol>
              </a:tblGrid>
              <a:tr h="56026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Management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3148595"/>
                  </a:ext>
                </a:extLst>
              </a:tr>
              <a:tr h="56026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Community Resilience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1808413"/>
                  </a:ext>
                </a:extLst>
              </a:tr>
              <a:tr h="110184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National Preparedness Goal and System Overview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3"/>
                        </a:rPr>
                        <a:t>IS2000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4" action="ppaction://hlinkfile"/>
                        </a:rPr>
                        <a:t>EMI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5"/>
                        </a:rPr>
                        <a:t>independent.study@fema.dhs.gov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301-447-1200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0683481"/>
                  </a:ext>
                </a:extLst>
              </a:tr>
              <a:tr h="56026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Operational Communications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6957395"/>
                  </a:ext>
                </a:extLst>
              </a:tr>
              <a:tr h="110184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Effective Communication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6"/>
                        </a:rPr>
                        <a:t>IS0242.c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4" action="ppaction://hlinkfile"/>
                        </a:rPr>
                        <a:t>EMI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5"/>
                        </a:rPr>
                        <a:t>independent.study@fema.dhs.gov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301-447-1200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8384175"/>
                  </a:ext>
                </a:extLst>
              </a:tr>
              <a:tr h="56026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Operational Coordination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751368"/>
                  </a:ext>
                </a:extLst>
              </a:tr>
              <a:tr h="56026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National Prevention Framework, An Introduction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7"/>
                        </a:rPr>
                        <a:t>IS2500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4" action="ppaction://hlinkfile"/>
                        </a:rPr>
                        <a:t>EMI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8"/>
                        </a:rPr>
                        <a:t>FEMA-G-Courses@fema.dhs.gov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9108835"/>
                  </a:ext>
                </a:extLst>
              </a:tr>
              <a:tr h="56026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National Protection Framework, An Introduction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9"/>
                        </a:rPr>
                        <a:t>IS2600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4" action="ppaction://hlinkfile"/>
                        </a:rPr>
                        <a:t>EMI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8"/>
                        </a:rPr>
                        <a:t>FEMA-G-Courses@fema.dhs.gov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9703752"/>
                  </a:ext>
                </a:extLst>
              </a:tr>
              <a:tr h="56026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National Mitigation Framework, An Introduction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10"/>
                        </a:rPr>
                        <a:t>IS2700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4" action="ppaction://hlinkfile"/>
                        </a:rPr>
                        <a:t>EMI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8"/>
                        </a:rPr>
                        <a:t>FEMA-G-Courses@fema.dhs.gov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6544946"/>
                  </a:ext>
                </a:extLst>
              </a:tr>
              <a:tr h="56026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Planning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4684490"/>
                  </a:ext>
                </a:extLst>
              </a:tr>
              <a:tr h="110184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Introduction to Continuity of Operations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11"/>
                        </a:rPr>
                        <a:t>IS1300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4" action="ppaction://hlinkfile"/>
                        </a:rPr>
                        <a:t>EMI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0.75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5"/>
                        </a:rPr>
                        <a:t>independent.study@fema.dhs.gov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301-447-1200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0420240"/>
                  </a:ext>
                </a:extLst>
              </a:tr>
              <a:tr h="56026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 Information and Warning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7727"/>
                  </a:ext>
                </a:extLst>
              </a:tr>
              <a:tr h="56026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Working with the Media: Web-Based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12"/>
                        </a:rPr>
                        <a:t>AWR-209-W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4" action="ppaction://hlinkfile"/>
                        </a:rPr>
                        <a:t>RDPC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13"/>
                        </a:rPr>
                        <a:t>jwilson@centertech.com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606-677-6122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366040"/>
                  </a:ext>
                </a:extLst>
              </a:tr>
              <a:tr h="56026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Threats and Hazard Identification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7640922"/>
                  </a:ext>
                </a:extLst>
              </a:tr>
              <a:tr h="56026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Natural Disaster Awareness for Security Professionals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14"/>
                        </a:rPr>
                        <a:t>AWR-322-W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4" action="ppaction://hlinkfile"/>
                        </a:rPr>
                        <a:t>UH-NDPTC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15"/>
                        </a:rPr>
                        <a:t>ndptc-training@lists.hawaii.edu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808-725-5220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3346258"/>
                  </a:ext>
                </a:extLst>
              </a:tr>
              <a:tr h="110184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Threat and Hazard Identification and Risk Assessment and Stakeholder Preparedness Review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16"/>
                        </a:rPr>
                        <a:t>AWR-401-W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4" action="ppaction://hlinkfile"/>
                        </a:rPr>
                        <a:t>TEEX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9.00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17"/>
                        </a:rPr>
                        <a:t>ilepse@teex.tamu.edu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800-423-8433</a:t>
                      </a:r>
                    </a:p>
                  </a:txBody>
                  <a:tcPr marL="1868" marR="1868" marT="186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58764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713815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95251FC-F2C9-8076-27D4-10FD0F6A9395}"/>
              </a:ext>
            </a:extLst>
          </p:cNvPr>
          <p:cNvSpPr txBox="1"/>
          <p:nvPr/>
        </p:nvSpPr>
        <p:spPr>
          <a:xfrm>
            <a:off x="3780025" y="6550223"/>
            <a:ext cx="45048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UNCLASSIFIED//FOR OFFICIAL USE ONLY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56F858E-74C9-BF51-5364-FB0A18D805EF}"/>
              </a:ext>
            </a:extLst>
          </p:cNvPr>
          <p:cNvSpPr txBox="1"/>
          <p:nvPr/>
        </p:nvSpPr>
        <p:spPr>
          <a:xfrm>
            <a:off x="4301143" y="2111582"/>
            <a:ext cx="376480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Point of Contact: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Ms. Jimmie L Collins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Chief, Planning and Operations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Hawaii Office of Homeland Security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jimmie.l.collins@hawaii.gov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office: 808-369-3570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cell: 808-223-2099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58733635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FC94152-B9D8-1421-E817-B1329419C79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solidFill>
                <a:srgbClr val="38596B"/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88C6301-7003-44B4-3A89-2E35FF748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18FBC-F55B-4E79-B5C7-46E309F80F32}" type="slidenum">
              <a:rPr lang="id-ID" smtClean="0"/>
              <a:t>35</a:t>
            </a:fld>
            <a:endParaRPr lang="id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B984E8-856B-AB7D-F7AC-78F8BD31414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 anchor="b"/>
          <a:lstStyle/>
          <a:p>
            <a:pPr marL="0" indent="0">
              <a:buNone/>
            </a:pPr>
            <a:r>
              <a:rPr lang="en-US" dirty="0"/>
              <a:t>Open Discussion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DBA0C7-28F1-9A01-49FD-97406CB754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UNCLASSIFIED//FOR OFFICIAL USE ONLY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3168634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FC94152-B9D8-1421-E817-B1329419C79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solidFill>
                <a:srgbClr val="38596B"/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88C6301-7003-44B4-3A89-2E35FF748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18FBC-F55B-4E79-B5C7-46E309F80F32}" type="slidenum">
              <a:rPr lang="id-ID" smtClean="0"/>
              <a:t>36</a:t>
            </a:fld>
            <a:endParaRPr lang="id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B984E8-856B-AB7D-F7AC-78F8BD31414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 anchor="b"/>
          <a:lstStyle/>
          <a:p>
            <a:pPr marL="0" indent="0">
              <a:buNone/>
            </a:pPr>
            <a:r>
              <a:rPr lang="en-US" dirty="0"/>
              <a:t>Closing Comments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DBA0C7-28F1-9A01-49FD-97406CB754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UNCLASSIFIED//FOR OFFICIAL USE ONLY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0309788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6">
            <a:extLst>
              <a:ext uri="{FF2B5EF4-FFF2-40B4-BE49-F238E27FC236}">
                <a16:creationId xmlns:a16="http://schemas.microsoft.com/office/drawing/2014/main" id="{BA3DC23B-4D0A-9749-A05B-35A16027E9CA}"/>
              </a:ext>
            </a:extLst>
          </p:cNvPr>
          <p:cNvSpPr txBox="1">
            <a:spLocks/>
          </p:cNvSpPr>
          <p:nvPr/>
        </p:nvSpPr>
        <p:spPr>
          <a:xfrm>
            <a:off x="0" y="5655556"/>
            <a:ext cx="12191999" cy="73854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  <a:defRPr sz="3200"/>
            </a:pPr>
            <a:r>
              <a:rPr lang="pl-PL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 Light" pitchFamily="2" charset="77"/>
                <a:ea typeface="Open Sans" panose="020B0606030504020204" pitchFamily="34" charset="0"/>
                <a:cs typeface="Open Sans" panose="020B0606030504020204" pitchFamily="34" charset="0"/>
                <a:hlinkClick r:id="rId3"/>
              </a:rPr>
              <a:t>dod.ohs@hawaii.gov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Montserrat Light" pitchFamily="2" charset="77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  <a:defRPr sz="3200"/>
            </a:pP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 Light" pitchFamily="2" charset="77"/>
                <a:ea typeface="Open Sans" panose="020B0606030504020204" pitchFamily="34" charset="0"/>
                <a:cs typeface="Open Sans" panose="020B0606030504020204" pitchFamily="34" charset="0"/>
                <a:hlinkClick r:id="rId4"/>
              </a:rPr>
              <a:t>https://law.hawaii.gov/ohs/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Montserrat Light" pitchFamily="2" charset="77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  <a:defRPr sz="3200"/>
            </a:pPr>
            <a:endParaRPr lang="en-US" sz="1000" dirty="0">
              <a:solidFill>
                <a:schemeClr val="tx1">
                  <a:lumMod val="75000"/>
                  <a:lumOff val="25000"/>
                </a:schemeClr>
              </a:solidFill>
              <a:latin typeface="Montserrat Light" pitchFamily="2" charset="77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  <a:defRPr sz="3200"/>
            </a:pPr>
            <a:endParaRPr lang="en-US" sz="1000" dirty="0">
              <a:solidFill>
                <a:schemeClr val="tx1">
                  <a:lumMod val="75000"/>
                  <a:lumOff val="25000"/>
                </a:schemeClr>
              </a:solidFill>
              <a:latin typeface="Montserrat Light" pitchFamily="2" charset="77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  <a:defRPr sz="3200"/>
            </a:pPr>
            <a:endParaRPr lang="en-US" sz="1000" dirty="0">
              <a:solidFill>
                <a:schemeClr val="tx1">
                  <a:lumMod val="75000"/>
                  <a:lumOff val="25000"/>
                </a:schemeClr>
              </a:solidFill>
              <a:latin typeface="Montserrat Light" pitchFamily="2" charset="77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  <a:defRPr sz="3200"/>
            </a:pPr>
            <a:endParaRPr lang="en-US" sz="1000" dirty="0">
              <a:solidFill>
                <a:schemeClr val="tx1">
                  <a:lumMod val="75000"/>
                  <a:lumOff val="25000"/>
                </a:schemeClr>
              </a:solidFill>
              <a:latin typeface="Montserrat Light" pitchFamily="2" charset="77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  <a:defRPr sz="3200"/>
            </a:pPr>
            <a:endParaRPr lang="en-US" sz="1000" dirty="0">
              <a:solidFill>
                <a:schemeClr val="tx1">
                  <a:lumMod val="75000"/>
                  <a:lumOff val="25000"/>
                </a:schemeClr>
              </a:solidFill>
              <a:latin typeface="Montserrat Light" pitchFamily="2" charset="77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647838" y="750615"/>
            <a:ext cx="719564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dirty="0">
                <a:cs typeface="Times New Roman" panose="02020603050405020304" pitchFamily="18" charset="0"/>
              </a:rPr>
              <a:t>Office of Homeland Security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95251FC-F2C9-8076-27D4-10FD0F6A9395}"/>
              </a:ext>
            </a:extLst>
          </p:cNvPr>
          <p:cNvSpPr txBox="1"/>
          <p:nvPr/>
        </p:nvSpPr>
        <p:spPr>
          <a:xfrm>
            <a:off x="3780025" y="6550223"/>
            <a:ext cx="45048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UNCLASSIFIED//FOR OFFICIAL USE ONLY </a:t>
            </a:r>
          </a:p>
        </p:txBody>
      </p:sp>
      <p:pic>
        <p:nvPicPr>
          <p:cNvPr id="5" name="Picture 4" descr="A qr code with blue circles&#10;&#10;Description automatically generated">
            <a:extLst>
              <a:ext uri="{FF2B5EF4-FFF2-40B4-BE49-F238E27FC236}">
                <a16:creationId xmlns:a16="http://schemas.microsoft.com/office/drawing/2014/main" id="{7ACA5E4F-5EC5-6283-8C9B-3855944F657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4402" y="1703301"/>
            <a:ext cx="3796133" cy="3796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651507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229C4F7-5A86-48D6-B825-CCF3F002B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18FBC-F55B-4E79-B5C7-46E309F80F32}" type="slidenum">
              <a:rPr lang="id-ID" smtClean="0"/>
              <a:t>38</a:t>
            </a:fld>
            <a:endParaRPr lang="id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6E1EB4-9AC3-DB9E-FD0D-DF8D0E93EE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30693-9D95-4422-8FA8-5B9140F4AA0D}" type="datetime1">
              <a:rPr lang="en-US" smtClean="0"/>
              <a:t>6/19/2024</a:t>
            </a:fld>
            <a:endParaRPr lang="id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61D930-00B9-9B36-95E3-86DE11F377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UNCLASSIFIED//FOR OFFICIAL USE ONLY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7076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FC94152-B9D8-1421-E817-B1329419C79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solidFill>
                <a:srgbClr val="38596B"/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88C6301-7003-44B4-3A89-2E35FF748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18FBC-F55B-4E79-B5C7-46E309F80F32}" type="slidenum">
              <a:rPr lang="id-ID" smtClean="0"/>
              <a:t>4</a:t>
            </a:fld>
            <a:endParaRPr lang="id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B984E8-856B-AB7D-F7AC-78F8BD31414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 anchor="b"/>
          <a:lstStyle/>
          <a:p>
            <a:pPr marL="0" indent="0">
              <a:buNone/>
            </a:pPr>
            <a:r>
              <a:rPr lang="en-US" sz="3600" dirty="0"/>
              <a:t>Threat Brief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DBA0C7-28F1-9A01-49FD-97406CB754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UNCLASSIFIED//FOR OFFICIAL USE ONLY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485226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FC94152-B9D8-1421-E817-B1329419C79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solidFill>
                <a:srgbClr val="38596B"/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88C6301-7003-44B4-3A89-2E35FF748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18FBC-F55B-4E79-B5C7-46E309F80F32}" type="slidenum">
              <a:rPr lang="id-ID" smtClean="0"/>
              <a:t>5</a:t>
            </a:fld>
            <a:endParaRPr lang="id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B984E8-856B-AB7D-F7AC-78F8BD31414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 anchor="b"/>
          <a:lstStyle/>
          <a:p>
            <a:pPr marL="0" indent="0">
              <a:buNone/>
            </a:pPr>
            <a:r>
              <a:rPr lang="en-US" sz="3600" dirty="0"/>
              <a:t>Fortress: Isolated “Fall Back" Platform for OT Operational Continuity and Cyber Resilience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DBA0C7-28F1-9A01-49FD-97406CB754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UNCLASSIFIED//FOR OFFICIAL USE ONLY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667507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" y="16514"/>
            <a:ext cx="12192000" cy="6858000"/>
          </a:xfrm>
          <a:prstGeom prst="rect">
            <a:avLst/>
          </a:prstGeom>
          <a:solidFill>
            <a:srgbClr val="2764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1733040" y="1155575"/>
            <a:ext cx="887143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Baskerville Old Face" panose="02020602080505020303" pitchFamily="18" charset="0"/>
                <a:cs typeface="Times New Roman" panose="02020603050405020304" pitchFamily="18" charset="0"/>
              </a:rPr>
              <a:t>Break</a:t>
            </a:r>
            <a:endParaRPr lang="id-ID" sz="4800" dirty="0">
              <a:solidFill>
                <a:schemeClr val="bg1"/>
              </a:solidFill>
              <a:latin typeface="Baskerville Old Face" panose="020206020805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4AA3E41-90A6-E981-E46A-567EF47BCA2F}"/>
              </a:ext>
            </a:extLst>
          </p:cNvPr>
          <p:cNvSpPr txBox="1"/>
          <p:nvPr/>
        </p:nvSpPr>
        <p:spPr>
          <a:xfrm>
            <a:off x="4812322" y="6564487"/>
            <a:ext cx="40092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CollectionFree" pitchFamily="50" charset="0"/>
                <a:cs typeface="Times New Roman" panose="02020603050405020304" pitchFamily="18" charset="0"/>
              </a:rPr>
              <a:t>UNCLASSIFIED//FOR OFFICIAL USE ONLY </a:t>
            </a:r>
            <a:endParaRPr lang="en-US" sz="12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C07A3F8-9850-E7B5-9551-0FED5DCFDD37}"/>
              </a:ext>
            </a:extLst>
          </p:cNvPr>
          <p:cNvSpPr/>
          <p:nvPr/>
        </p:nvSpPr>
        <p:spPr>
          <a:xfrm>
            <a:off x="0" y="6444762"/>
            <a:ext cx="12192000" cy="1197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11419F4-B1A6-1590-17C9-CDF4A7F248CE}"/>
              </a:ext>
            </a:extLst>
          </p:cNvPr>
          <p:cNvCxnSpPr>
            <a:cxnSpLocks/>
          </p:cNvCxnSpPr>
          <p:nvPr/>
        </p:nvCxnSpPr>
        <p:spPr>
          <a:xfrm>
            <a:off x="958909" y="2136098"/>
            <a:ext cx="1027418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69DC659C-0A60-2988-DB4E-E57F7A895876}"/>
              </a:ext>
            </a:extLst>
          </p:cNvPr>
          <p:cNvSpPr txBox="1">
            <a:spLocks/>
          </p:cNvSpPr>
          <p:nvPr/>
        </p:nvSpPr>
        <p:spPr>
          <a:xfrm>
            <a:off x="1545848" y="2551853"/>
            <a:ext cx="9100305" cy="317810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  <a:defRPr sz="3200"/>
            </a:pPr>
            <a:endParaRPr lang="en-US" sz="2000" dirty="0">
              <a:solidFill>
                <a:schemeClr val="bg1"/>
              </a:solidFill>
              <a:latin typeface="Museo Sans 500" panose="02000000000000000000" pitchFamily="2" charset="77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  <a:defRPr sz="3200"/>
            </a:pPr>
            <a:endParaRPr lang="en-US" sz="2000" dirty="0">
              <a:solidFill>
                <a:schemeClr val="bg1"/>
              </a:solidFill>
              <a:latin typeface="Museo Sans 500" panose="02000000000000000000" pitchFamily="2" charset="77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  <a:defRPr sz="3200"/>
            </a:pPr>
            <a:endParaRPr lang="en-US" sz="2000" dirty="0">
              <a:solidFill>
                <a:schemeClr val="bg1"/>
              </a:solidFill>
              <a:latin typeface="Museo Sans 500" panose="02000000000000000000" pitchFamily="2" charset="77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  <a:defRPr sz="3200"/>
            </a:pPr>
            <a:endParaRPr lang="en-US" sz="2000" dirty="0">
              <a:solidFill>
                <a:schemeClr val="bg1"/>
              </a:solidFill>
              <a:latin typeface="Museo Sans 500" panose="02000000000000000000" pitchFamily="2" charset="77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  <a:defRPr sz="3200"/>
            </a:pPr>
            <a:r>
              <a:rPr lang="en-US" sz="2000" i="1" dirty="0">
                <a:solidFill>
                  <a:schemeClr val="bg1"/>
                </a:solidFill>
                <a:latin typeface="Baskerville" panose="02020502070401020303" pitchFamily="18" charset="0"/>
                <a:ea typeface="Baskerville" panose="02020502070401020303" pitchFamily="18" charset="0"/>
                <a:cs typeface="Open Sans" panose="020B0606030504020204" pitchFamily="34" charset="0"/>
              </a:rPr>
              <a:t>Presentation will resume at 1015</a:t>
            </a:r>
          </a:p>
        </p:txBody>
      </p:sp>
    </p:spTree>
    <p:extLst>
      <p:ext uri="{BB962C8B-B14F-4D97-AF65-F5344CB8AC3E}">
        <p14:creationId xmlns:p14="http://schemas.microsoft.com/office/powerpoint/2010/main" val="20212049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EA58F6-CE5B-C9D4-095D-9CFA5EBA14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692D8C3-0CF8-011E-3334-709C64526B5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solidFill>
                <a:srgbClr val="38596B"/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5061800-BC9D-7108-D6BB-87CB5C109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18FBC-F55B-4E79-B5C7-46E309F80F32}" type="slidenum">
              <a:rPr lang="id-ID" smtClean="0"/>
              <a:t>7</a:t>
            </a:fld>
            <a:endParaRPr lang="id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E286C1-6848-24CB-B9B5-383CD7C871F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 anchor="b"/>
          <a:lstStyle/>
          <a:p>
            <a:pPr marL="0" indent="0">
              <a:buNone/>
            </a:pPr>
            <a:r>
              <a:rPr lang="en-US" sz="3600" dirty="0"/>
              <a:t>Supply Chain Attacks: The XZ Utils SSH Backdoor Vulnerability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6BE540-A681-FD76-9858-71E5F66BD1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UNCLASSIFIED//FOR OFFICIAL USE ONLY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174384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EA58F6-CE5B-C9D4-095D-9CFA5EBA14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692D8C3-0CF8-011E-3334-709C64526B5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solidFill>
                <a:srgbClr val="38596B"/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5061800-BC9D-7108-D6BB-87CB5C109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18FBC-F55B-4E79-B5C7-46E309F80F32}" type="slidenum">
              <a:rPr lang="id-ID" smtClean="0"/>
              <a:t>8</a:t>
            </a:fld>
            <a:endParaRPr lang="id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E286C1-6848-24CB-B9B5-383CD7C871F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 anchor="b"/>
          <a:lstStyle/>
          <a:p>
            <a:pPr marL="0" indent="0">
              <a:buNone/>
            </a:pPr>
            <a:r>
              <a:rPr lang="en-US" sz="3600" dirty="0"/>
              <a:t>OHS Planning Update: Cyber Incident Response Plans and Exercises and Cybersecurity Workforce Development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6BE540-A681-FD76-9858-71E5F66BD1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UNCLASSIFIED//FOR OFFICIAL USE ONLY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222670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EA58F6-CE5B-C9D4-095D-9CFA5EBA14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692D8C3-0CF8-011E-3334-709C64526B5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solidFill>
                <a:srgbClr val="38596B"/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5061800-BC9D-7108-D6BB-87CB5C109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18FBC-F55B-4E79-B5C7-46E309F80F32}" type="slidenum">
              <a:rPr lang="id-ID" smtClean="0"/>
              <a:t>9</a:t>
            </a:fld>
            <a:endParaRPr lang="id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E286C1-6848-24CB-B9B5-383CD7C871F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 anchor="b"/>
          <a:lstStyle/>
          <a:p>
            <a:pPr marL="0" indent="0">
              <a:buNone/>
            </a:pPr>
            <a:r>
              <a:rPr lang="en-US" sz="3600" dirty="0"/>
              <a:t>OHS Planning Update: Critical Infrastructure Security and Resilience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6BE540-A681-FD76-9858-71E5F66BD1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UNCLASSIFIED//FOR OFFICIAL USE ONLY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192307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59CEAA"/>
      </a:lt2>
      <a:accent1>
        <a:srgbClr val="364561"/>
      </a:accent1>
      <a:accent2>
        <a:srgbClr val="38596B"/>
      </a:accent2>
      <a:accent3>
        <a:srgbClr val="3B6975"/>
      </a:accent3>
      <a:accent4>
        <a:srgbClr val="3D7D7D"/>
      </a:accent4>
      <a:accent5>
        <a:srgbClr val="3D8F87"/>
      </a:accent5>
      <a:accent6>
        <a:srgbClr val="40A18F"/>
      </a:accent6>
      <a:hlink>
        <a:srgbClr val="42B296"/>
      </a:hlink>
      <a:folHlink>
        <a:srgbClr val="4FBFA1"/>
      </a:folHlink>
    </a:clrScheme>
    <a:fontScheme name="Office 2007 - 20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4E22C1CA19D34EAE5898A4345FF27E" ma:contentTypeVersion="16" ma:contentTypeDescription="Create a new document." ma:contentTypeScope="" ma:versionID="ba6f8b0c323ec03defea1d361169de71">
  <xsd:schema xmlns:xsd="http://www.w3.org/2001/XMLSchema" xmlns:xs="http://www.w3.org/2001/XMLSchema" xmlns:p="http://schemas.microsoft.com/office/2006/metadata/properties" xmlns:ns2="827c2eed-b00b-48e3-ade2-db739e251768" xmlns:ns3="7daf9e00-7c71-4b07-a94b-c4c4e60ea02e" xmlns:ns4="4494cc7c-873d-4c80-9650-25ed479db56e" targetNamespace="http://schemas.microsoft.com/office/2006/metadata/properties" ma:root="true" ma:fieldsID="b50c5eec610bf10cec12dcdfc92bfc0c" ns2:_="" ns3:_="" ns4:_="">
    <xsd:import namespace="827c2eed-b00b-48e3-ade2-db739e251768"/>
    <xsd:import namespace="7daf9e00-7c71-4b07-a94b-c4c4e60ea02e"/>
    <xsd:import namespace="4494cc7c-873d-4c80-9650-25ed479db5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Location" minOccurs="0"/>
                <xsd:element ref="ns2:lcf76f155ced4ddcb4097134ff3c332f" minOccurs="0"/>
                <xsd:element ref="ns4:TaxCatchAll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7c2eed-b00b-48e3-ade2-db739e25176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7c0b7209-8b30-4d9f-9476-6b035fe2b63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af9e00-7c71-4b07-a94b-c4c4e60ea02e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94cc7c-873d-4c80-9650-25ed479db56e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5ec113cc-20d9-45c3-9265-b7f5b13e6f8e}" ma:internalName="TaxCatchAll" ma:showField="CatchAllData" ma:web="7daf9e00-7c71-4b07-a94b-c4c4e60ea02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27c2eed-b00b-48e3-ade2-db739e251768">
      <Terms xmlns="http://schemas.microsoft.com/office/infopath/2007/PartnerControls"/>
    </lcf76f155ced4ddcb4097134ff3c332f>
    <TaxCatchAll xmlns="4494cc7c-873d-4c80-9650-25ed479db56e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53F111D-FD2D-4B06-A5CF-728A0F4CDCF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27c2eed-b00b-48e3-ade2-db739e251768"/>
    <ds:schemaRef ds:uri="7daf9e00-7c71-4b07-a94b-c4c4e60ea02e"/>
    <ds:schemaRef ds:uri="4494cc7c-873d-4c80-9650-25ed479db5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878C6C7-A10F-4760-B7AC-6FA5416052E7}">
  <ds:schemaRefs>
    <ds:schemaRef ds:uri="http://purl.org/dc/terms/"/>
    <ds:schemaRef ds:uri="7daf9e00-7c71-4b07-a94b-c4c4e60ea02e"/>
    <ds:schemaRef ds:uri="http://schemas.microsoft.com/office/2006/metadata/properties"/>
    <ds:schemaRef ds:uri="http://www.w3.org/XML/1998/namespace"/>
    <ds:schemaRef ds:uri="http://purl.org/dc/dcmitype/"/>
    <ds:schemaRef ds:uri="827c2eed-b00b-48e3-ade2-db739e251768"/>
    <ds:schemaRef ds:uri="4494cc7c-873d-4c80-9650-25ed479db5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1C54017C-1C23-41D0-A483-CD2C1FE84F78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3847dec6-63b2-43f9-a6d0-58a40aaa1a10}" enabled="0" method="" siteId="{3847dec6-63b2-43f9-a6d0-58a40aaa1a10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605</TotalTime>
  <Words>4970</Words>
  <Application>Microsoft Office PowerPoint</Application>
  <PresentationFormat>Widescreen</PresentationFormat>
  <Paragraphs>1953</Paragraphs>
  <Slides>38</Slides>
  <Notes>34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50" baseType="lpstr">
      <vt:lpstr>Arial</vt:lpstr>
      <vt:lpstr>Baskerville</vt:lpstr>
      <vt:lpstr>Baskerville Old Face</vt:lpstr>
      <vt:lpstr>Calibri</vt:lpstr>
      <vt:lpstr>Cambria</vt:lpstr>
      <vt:lpstr>CollectionFree</vt:lpstr>
      <vt:lpstr>Courier New</vt:lpstr>
      <vt:lpstr>Montserrat Light</vt:lpstr>
      <vt:lpstr>Museo Sans 500</vt:lpstr>
      <vt:lpstr>Museo Sans 700</vt:lpstr>
      <vt:lpstr>Times New Roman</vt:lpstr>
      <vt:lpstr>Office Theme</vt:lpstr>
      <vt:lpstr>PowerPoint Presentation</vt:lpstr>
      <vt:lpstr>PowerPoint Presentation</vt:lpstr>
      <vt:lpstr>Agenda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Agenda</vt:lpstr>
      <vt:lpstr>Purpose</vt:lpstr>
      <vt:lpstr>Recognized Subrecipients</vt:lpstr>
      <vt:lpstr>Central Provisioning</vt:lpstr>
      <vt:lpstr>Fund Allocation Across Objective/Project/Year</vt:lpstr>
      <vt:lpstr>OHS Project Proposals (Admin + Central)</vt:lpstr>
      <vt:lpstr>Open for Subrecipient Project Proposals</vt:lpstr>
      <vt:lpstr>Action Items</vt:lpstr>
      <vt:lpstr>PowerPoint Presentation</vt:lpstr>
      <vt:lpstr>PowerPoint Presentation</vt:lpstr>
      <vt:lpstr>Agenda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acer</dc:creator>
  <cp:lastModifiedBy>Collins, Jimmie L</cp:lastModifiedBy>
  <cp:revision>13</cp:revision>
  <dcterms:created xsi:type="dcterms:W3CDTF">2019-10-12T13:48:57Z</dcterms:created>
  <dcterms:modified xsi:type="dcterms:W3CDTF">2024-06-19T23:42:37Z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0x010100CB4E22C1CA19D34EAE5898A4345FF27E</vt:lpwstr>
  </property>
  <property fmtid="{D5CDD505-2E9C-101B-9397-08002B2CF9AE}" pid="3" name="MediaServiceImageTags">
    <vt:lpwstr/>
  </property>
</Properties>
</file>