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1"/>
  </p:notesMasterIdLst>
  <p:sldIdLst>
    <p:sldId id="2142534309" r:id="rId5"/>
    <p:sldId id="316" r:id="rId6"/>
    <p:sldId id="3964" r:id="rId7"/>
    <p:sldId id="328" r:id="rId8"/>
    <p:sldId id="2142534370" r:id="rId9"/>
    <p:sldId id="2142534371" r:id="rId10"/>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1E5A779-F2A2-2EA7-15A6-F277E19CFC89}" name="Michael Covert" initials="MC" userId="S::mcovert@readyzonehq.com::f4341266-7425-4a4f-993f-4e52c082e126" providerId="AD"/>
  <p188:author id="{E913BC9A-F17A-EB70-96FA-64DF6ABDF441}" name="Jon Shear" initials="JS" userId="S::jshear@readyzonehq.com::cb360fc5-5cf0-4cd5-ae7e-23e3c5341c89" providerId="AD"/>
  <p188:author id="{BFF8EFAB-8801-1A19-82A6-BBD48B272E0C}" name="Micaela Uriegas" initials="MU" userId="S::muriegas@readyzonehq.com::a08b801f-1f70-4727-bccd-82900e0f0bd4" providerId="AD"/>
  <p188:author id="{E5969FCC-A6F4-C158-DD4B-B8495D7C620A}" name="Jon Shear" initials="JS" userId="S::jshear@readyzonehq.onmicrosoft.com::cb360fc5-5cf0-4cd5-ae7e-23e3c5341c89" providerId="AD"/>
  <p188:author id="{7AD12CE5-90D5-5E74-9064-5558B1A84DF2}" name="Gillian Terlecky" initials="GT" userId="S::gterlecky@readyzonehq.com::fea9eaf4-a723-488d-9b7d-b1271e3597b6" providerId="AD"/>
  <p188:author id="{09B97AEB-16D5-F0AA-A766-B8A7EF73BD35}" name="Ken Fisher" initials="KF" userId="S::kfisher@readyzonehq.com::d7cd5e04-4c55-4c71-95c1-3204e4c68b72"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ACA7A1"/>
    <a:srgbClr val="E8E9EA"/>
    <a:srgbClr val="32AB86"/>
    <a:srgbClr val="60C0AE"/>
    <a:srgbClr val="26638C"/>
    <a:srgbClr val="F5F6F1"/>
    <a:srgbClr val="1F497D"/>
    <a:srgbClr val="5B9385"/>
    <a:srgbClr val="25292B"/>
    <a:srgbClr val="001F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5909F4-0BDA-5F4A-F958-0A91DB975B64}" v="62" dt="2024-10-04T09:51:18.312"/>
  </p1510:revLst>
</p1510:revInfo>
</file>

<file path=ppt/tableStyles.xml><?xml version="1.0" encoding="utf-8"?>
<a:tblStyleLst xmlns:a="http://schemas.openxmlformats.org/drawingml/2006/main" def="{5C22544A-7EE6-4342-B048-85BDC9FD1C3A}">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5616" autoAdjust="0"/>
  </p:normalViewPr>
  <p:slideViewPr>
    <p:cSldViewPr snapToGrid="0">
      <p:cViewPr varScale="1">
        <p:scale>
          <a:sx n="121" d="100"/>
          <a:sy n="121" d="100"/>
        </p:scale>
        <p:origin x="744" y="1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8/10/relationships/authors" Target="author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DE89FE-F27D-446A-B85F-CF40C109E3DE}" type="datetimeFigureOut">
              <a:rPr lang="id-ID" smtClean="0"/>
              <a:t>07/01/25</a:t>
            </a:fld>
            <a:endParaRPr lang="id-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B56AF4-CBA9-4730-9A53-95ADFAD3396C}" type="slidenum">
              <a:rPr lang="id-ID" smtClean="0"/>
              <a:t>‹#›</a:t>
            </a:fld>
            <a:endParaRPr lang="id-ID"/>
          </a:p>
        </p:txBody>
      </p:sp>
    </p:spTree>
    <p:extLst>
      <p:ext uri="{BB962C8B-B14F-4D97-AF65-F5344CB8AC3E}">
        <p14:creationId xmlns:p14="http://schemas.microsoft.com/office/powerpoint/2010/main" val="33407522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b="1" dirty="0">
                <a:cs typeface="Calibri"/>
              </a:rPr>
              <a:t>Time Hack (i.e., 0800)</a:t>
            </a:r>
            <a:endParaRPr lang="en-US" b="1" dirty="0"/>
          </a:p>
          <a:p>
            <a:pPr defTabSz="942289">
              <a:defRPr/>
            </a:pPr>
            <a:r>
              <a:rPr lang="en-US" b="1" dirty="0"/>
              <a:t>Timing of comments (i.e., 30 sec)</a:t>
            </a:r>
            <a:endParaRPr lang="en-US" dirty="0"/>
          </a:p>
          <a:p>
            <a:endParaRPr lang="en-US" dirty="0"/>
          </a:p>
        </p:txBody>
      </p:sp>
      <p:sp>
        <p:nvSpPr>
          <p:cNvPr id="4" name="Slide Number Placeholder 3"/>
          <p:cNvSpPr>
            <a:spLocks noGrp="1"/>
          </p:cNvSpPr>
          <p:nvPr>
            <p:ph type="sldNum" sz="quarter" idx="5"/>
          </p:nvPr>
        </p:nvSpPr>
        <p:spPr/>
        <p:txBody>
          <a:bodyPr/>
          <a:lstStyle/>
          <a:p>
            <a:fld id="{EBB56AF4-CBA9-4730-9A53-95ADFAD3396C}" type="slidenum">
              <a:rPr lang="id-ID" smtClean="0"/>
              <a:t>1</a:t>
            </a:fld>
            <a:endParaRPr lang="id-ID"/>
          </a:p>
        </p:txBody>
      </p:sp>
    </p:spTree>
    <p:extLst>
      <p:ext uri="{BB962C8B-B14F-4D97-AF65-F5344CB8AC3E}">
        <p14:creationId xmlns:p14="http://schemas.microsoft.com/office/powerpoint/2010/main" val="354898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b="1" dirty="0">
                <a:cs typeface="Calibri"/>
              </a:rPr>
              <a:t>Time Hack (i.e., 0800)</a:t>
            </a:r>
            <a:endParaRPr lang="en-US" b="1" dirty="0"/>
          </a:p>
          <a:p>
            <a:pPr defTabSz="942289">
              <a:defRPr/>
            </a:pPr>
            <a:r>
              <a:rPr lang="en-US" b="1" dirty="0"/>
              <a:t>Timing of comments (i.e., 30 sec)</a:t>
            </a:r>
            <a:endParaRPr lang="en-US" dirty="0"/>
          </a:p>
          <a:p>
            <a:r>
              <a:rPr lang="en-US" dirty="0"/>
              <a:t>So, here is our current list of eligible subrecipients; I say current as I continue to learn about our ‘other state entities’ that occupy unique space in our state government</a:t>
            </a:r>
          </a:p>
          <a:p>
            <a:r>
              <a:rPr lang="en-US" dirty="0"/>
              <a:t>Subrecipients are also any subdivision of the larger organizations listed here, such as a singular state or county department</a:t>
            </a:r>
          </a:p>
          <a:p>
            <a:endParaRPr lang="en-US" dirty="0"/>
          </a:p>
        </p:txBody>
      </p:sp>
      <p:sp>
        <p:nvSpPr>
          <p:cNvPr id="4" name="Slide Number Placeholder 3"/>
          <p:cNvSpPr>
            <a:spLocks noGrp="1"/>
          </p:cNvSpPr>
          <p:nvPr>
            <p:ph type="sldNum" sz="quarter" idx="5"/>
          </p:nvPr>
        </p:nvSpPr>
        <p:spPr/>
        <p:txBody>
          <a:bodyPr/>
          <a:lstStyle/>
          <a:p>
            <a:fld id="{EBB56AF4-CBA9-4730-9A53-95ADFAD3396C}" type="slidenum">
              <a:rPr lang="id-ID" smtClean="0"/>
              <a:t>3</a:t>
            </a:fld>
            <a:endParaRPr lang="id-ID"/>
          </a:p>
        </p:txBody>
      </p:sp>
    </p:spTree>
    <p:extLst>
      <p:ext uri="{BB962C8B-B14F-4D97-AF65-F5344CB8AC3E}">
        <p14:creationId xmlns:p14="http://schemas.microsoft.com/office/powerpoint/2010/main" val="7927530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hyperlink" Target="mailto:jon.shear.consultant@hawaii.gov" TargetMode="External"/><Relationship Id="rId7" Type="http://schemas.openxmlformats.org/officeDocument/2006/relationships/image" Target="../media/image9.svg"/><Relationship Id="rId2" Type="http://schemas.openxmlformats.org/officeDocument/2006/relationships/hyperlink" Target="mailto:jimmie.l.collins@Hawaii.gov" TargetMode="External"/><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svg"/><Relationship Id="rId4" Type="http://schemas.openxmlformats.org/officeDocument/2006/relationships/image" Target="../media/image6.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bg>
      <p:bgPr>
        <a:solidFill>
          <a:srgbClr val="26638C"/>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F5D56ACE-0662-ED71-86B4-134B0DB3A5A9}"/>
              </a:ext>
            </a:extLst>
          </p:cNvPr>
          <p:cNvSpPr/>
          <p:nvPr userDrawn="1"/>
        </p:nvSpPr>
        <p:spPr>
          <a:xfrm>
            <a:off x="0" y="0"/>
            <a:ext cx="12192000" cy="1200717"/>
          </a:xfrm>
          <a:prstGeom prst="rect">
            <a:avLst/>
          </a:prstGeom>
          <a:solidFill>
            <a:srgbClr val="26638C"/>
          </a:solidFill>
          <a:ln>
            <a:solidFill>
              <a:srgbClr val="26638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a:extLst>
              <a:ext uri="{FF2B5EF4-FFF2-40B4-BE49-F238E27FC236}">
                <a16:creationId xmlns:a16="http://schemas.microsoft.com/office/drawing/2014/main" id="{AD2CE8D9-013D-9E25-43C9-60CDF52D4EA9}"/>
              </a:ext>
            </a:extLst>
          </p:cNvPr>
          <p:cNvSpPr>
            <a:spLocks noGrp="1"/>
          </p:cNvSpPr>
          <p:nvPr>
            <p:ph type="sldNum" sz="quarter" idx="10"/>
          </p:nvPr>
        </p:nvSpPr>
        <p:spPr/>
        <p:txBody>
          <a:bodyPr/>
          <a:lstStyle>
            <a:lvl1pPr>
              <a:defRPr>
                <a:solidFill>
                  <a:schemeClr val="bg1"/>
                </a:solidFill>
              </a:defRPr>
            </a:lvl1pPr>
          </a:lstStyle>
          <a:p>
            <a:fld id="{7EB18FBC-F55B-4E79-B5C7-46E309F80F32}" type="slidenum">
              <a:rPr lang="id-ID" smtClean="0"/>
              <a:pPr/>
              <a:t>‹#›</a:t>
            </a:fld>
            <a:endParaRPr lang="id-ID"/>
          </a:p>
        </p:txBody>
      </p:sp>
      <p:pic>
        <p:nvPicPr>
          <p:cNvPr id="6" name="Picture 5">
            <a:extLst>
              <a:ext uri="{FF2B5EF4-FFF2-40B4-BE49-F238E27FC236}">
                <a16:creationId xmlns:a16="http://schemas.microsoft.com/office/drawing/2014/main" id="{F39B8303-21CE-0490-10C8-CC513CD4146D}"/>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309037" y="2468173"/>
            <a:ext cx="1200717" cy="1200717"/>
          </a:xfrm>
          <a:prstGeom prst="rect">
            <a:avLst/>
          </a:prstGeom>
        </p:spPr>
      </p:pic>
      <p:sp>
        <p:nvSpPr>
          <p:cNvPr id="13" name="Rectangle 12">
            <a:extLst>
              <a:ext uri="{FF2B5EF4-FFF2-40B4-BE49-F238E27FC236}">
                <a16:creationId xmlns:a16="http://schemas.microsoft.com/office/drawing/2014/main" id="{7C548E04-36CA-85D0-30CC-1C7300EEF3C1}"/>
              </a:ext>
            </a:extLst>
          </p:cNvPr>
          <p:cNvSpPr/>
          <p:nvPr userDrawn="1"/>
        </p:nvSpPr>
        <p:spPr>
          <a:xfrm>
            <a:off x="0" y="250825"/>
            <a:ext cx="12192000" cy="22860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5FF5C64-B84B-8A1D-43D2-DEDDAFBE7F0F}"/>
              </a:ext>
            </a:extLst>
          </p:cNvPr>
          <p:cNvSpPr/>
          <p:nvPr userDrawn="1"/>
        </p:nvSpPr>
        <p:spPr>
          <a:xfrm>
            <a:off x="0" y="6105825"/>
            <a:ext cx="12192000" cy="22860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 Placeholder 20">
            <a:extLst>
              <a:ext uri="{FF2B5EF4-FFF2-40B4-BE49-F238E27FC236}">
                <a16:creationId xmlns:a16="http://schemas.microsoft.com/office/drawing/2014/main" id="{8AB5549C-D52D-9631-F0C5-14D3F809B9D8}"/>
              </a:ext>
            </a:extLst>
          </p:cNvPr>
          <p:cNvSpPr>
            <a:spLocks noGrp="1"/>
          </p:cNvSpPr>
          <p:nvPr>
            <p:ph type="body" sz="quarter" idx="13" hasCustomPrompt="1"/>
          </p:nvPr>
        </p:nvSpPr>
        <p:spPr>
          <a:xfrm>
            <a:off x="4995004" y="4214830"/>
            <a:ext cx="2233110" cy="1707566"/>
          </a:xfrm>
          <a:prstGeom prst="rect">
            <a:avLst/>
          </a:prstGeom>
        </p:spPr>
        <p:txBody>
          <a:bodyPr/>
          <a:lstStyle>
            <a:lvl1pPr marL="0" indent="0" algn="ctr">
              <a:buNone/>
              <a:defRPr sz="1400" b="0">
                <a:solidFill>
                  <a:schemeClr val="bg1"/>
                </a:solidFill>
                <a:latin typeface="Montserrat Light" panose="00000400000000000000" pitchFamily="2" charset="0"/>
              </a:defRPr>
            </a:lvl1pPr>
          </a:lstStyle>
          <a:p>
            <a:pPr lvl="0"/>
            <a:r>
              <a:rPr lang="en-US"/>
              <a:t>Secondary Information                    Location                    Date</a:t>
            </a:r>
          </a:p>
        </p:txBody>
      </p:sp>
      <p:sp>
        <p:nvSpPr>
          <p:cNvPr id="17" name="Text Placeholder 20">
            <a:extLst>
              <a:ext uri="{FF2B5EF4-FFF2-40B4-BE49-F238E27FC236}">
                <a16:creationId xmlns:a16="http://schemas.microsoft.com/office/drawing/2014/main" id="{732FA0A1-298C-B054-FC3C-13D6C448D539}"/>
              </a:ext>
            </a:extLst>
          </p:cNvPr>
          <p:cNvSpPr>
            <a:spLocks noGrp="1"/>
          </p:cNvSpPr>
          <p:nvPr>
            <p:ph type="body" sz="quarter" idx="14" hasCustomPrompt="1"/>
          </p:nvPr>
        </p:nvSpPr>
        <p:spPr>
          <a:xfrm>
            <a:off x="3624045" y="2645978"/>
            <a:ext cx="4943907" cy="1156823"/>
          </a:xfrm>
          <a:prstGeom prst="rect">
            <a:avLst/>
          </a:prstGeom>
        </p:spPr>
        <p:txBody>
          <a:bodyPr/>
          <a:lstStyle>
            <a:lvl1pPr marL="0" indent="0" algn="ctr">
              <a:buNone/>
              <a:defRPr sz="4800" b="1" i="1">
                <a:solidFill>
                  <a:schemeClr val="bg1"/>
                </a:solidFill>
                <a:latin typeface="Baskerville Old Face" panose="02020602080505020303" pitchFamily="18" charset="0"/>
              </a:defRPr>
            </a:lvl1pPr>
          </a:lstStyle>
          <a:p>
            <a:pPr lvl="0"/>
            <a:r>
              <a:rPr lang="en-US"/>
              <a:t>Welcome Title</a:t>
            </a:r>
          </a:p>
        </p:txBody>
      </p:sp>
      <p:sp>
        <p:nvSpPr>
          <p:cNvPr id="18" name="TextBox 17">
            <a:extLst>
              <a:ext uri="{FF2B5EF4-FFF2-40B4-BE49-F238E27FC236}">
                <a16:creationId xmlns:a16="http://schemas.microsoft.com/office/drawing/2014/main" id="{56DAFBF0-B218-2F6A-853F-4ABE6A48ED82}"/>
              </a:ext>
            </a:extLst>
          </p:cNvPr>
          <p:cNvSpPr txBox="1"/>
          <p:nvPr userDrawn="1"/>
        </p:nvSpPr>
        <p:spPr>
          <a:xfrm>
            <a:off x="4803613" y="6403735"/>
            <a:ext cx="4009292" cy="276999"/>
          </a:xfrm>
          <a:prstGeom prst="rect">
            <a:avLst/>
          </a:prstGeom>
          <a:noFill/>
        </p:spPr>
        <p:txBody>
          <a:bodyPr wrap="square" rtlCol="0">
            <a:spAutoFit/>
          </a:bodyPr>
          <a:lstStyle/>
          <a:p>
            <a:r>
              <a:rPr lang="en-US" sz="1200">
                <a:solidFill>
                  <a:schemeClr val="bg1"/>
                </a:solidFill>
                <a:latin typeface="CollectionFree" pitchFamily="50" charset="0"/>
                <a:cs typeface="Times New Roman" panose="02020603050405020304" pitchFamily="18" charset="0"/>
              </a:rPr>
              <a:t>UNCLASSIFIED//FOR OFFICIAL USE ONLY </a:t>
            </a:r>
            <a:endParaRPr lang="en-US" sz="1200"/>
          </a:p>
        </p:txBody>
      </p:sp>
      <p:sp>
        <p:nvSpPr>
          <p:cNvPr id="19" name="Date Placeholder 3">
            <a:extLst>
              <a:ext uri="{FF2B5EF4-FFF2-40B4-BE49-F238E27FC236}">
                <a16:creationId xmlns:a16="http://schemas.microsoft.com/office/drawing/2014/main" id="{A67F7468-0F37-A50A-95E6-B646215A14A5}"/>
              </a:ext>
            </a:extLst>
          </p:cNvPr>
          <p:cNvSpPr>
            <a:spLocks noGrp="1"/>
          </p:cNvSpPr>
          <p:nvPr>
            <p:ph type="dt" sz="half" idx="15"/>
          </p:nvPr>
        </p:nvSpPr>
        <p:spPr>
          <a:xfrm>
            <a:off x="838200" y="6356350"/>
            <a:ext cx="2743200" cy="365125"/>
          </a:xfrm>
          <a:prstGeom prst="rect">
            <a:avLst/>
          </a:prstGeom>
        </p:spPr>
        <p:txBody>
          <a:bodyPr anchor="ctr"/>
          <a:lstStyle>
            <a:lvl1pPr algn="l">
              <a:defRPr sz="1000">
                <a:solidFill>
                  <a:schemeClr val="bg1"/>
                </a:solidFill>
              </a:defRPr>
            </a:lvl1pPr>
          </a:lstStyle>
          <a:p>
            <a:fld id="{B165F1CF-358C-47CB-93E5-F3F5C49939E7}" type="datetime1">
              <a:rPr lang="en-US" smtClean="0"/>
              <a:pPr/>
              <a:t>1/7/25</a:t>
            </a:fld>
            <a:endParaRPr lang="id-ID"/>
          </a:p>
        </p:txBody>
      </p:sp>
    </p:spTree>
    <p:extLst>
      <p:ext uri="{BB962C8B-B14F-4D97-AF65-F5344CB8AC3E}">
        <p14:creationId xmlns:p14="http://schemas.microsoft.com/office/powerpoint/2010/main" val="2609506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7C64345-455C-BBE0-1CC8-C399DEBB6A59}"/>
              </a:ext>
            </a:extLst>
          </p:cNvPr>
          <p:cNvSpPr>
            <a:spLocks noGrp="1"/>
          </p:cNvSpPr>
          <p:nvPr>
            <p:ph type="title" hasCustomPrompt="1"/>
          </p:nvPr>
        </p:nvSpPr>
        <p:spPr>
          <a:xfrm>
            <a:off x="838200" y="1123406"/>
            <a:ext cx="10515600" cy="567282"/>
          </a:xfrm>
          <a:prstGeom prst="rect">
            <a:avLst/>
          </a:prstGeom>
        </p:spPr>
        <p:txBody>
          <a:bodyPr/>
          <a:lstStyle>
            <a:lvl1pPr>
              <a:defRPr/>
            </a:lvl1pPr>
          </a:lstStyle>
          <a:p>
            <a:r>
              <a:rPr lang="en-US"/>
              <a:t>Click to add “Questions?” title</a:t>
            </a:r>
            <a:endParaRPr lang="id-ID"/>
          </a:p>
        </p:txBody>
      </p:sp>
      <p:sp>
        <p:nvSpPr>
          <p:cNvPr id="5" name="Google Shape;1795;p93">
            <a:extLst>
              <a:ext uri="{FF2B5EF4-FFF2-40B4-BE49-F238E27FC236}">
                <a16:creationId xmlns:a16="http://schemas.microsoft.com/office/drawing/2014/main" id="{3DE63A8F-509A-04B7-6AD7-A574B55FA1DB}"/>
              </a:ext>
            </a:extLst>
          </p:cNvPr>
          <p:cNvSpPr/>
          <p:nvPr userDrawn="1"/>
        </p:nvSpPr>
        <p:spPr>
          <a:xfrm>
            <a:off x="838199" y="1947256"/>
            <a:ext cx="10515601" cy="1044137"/>
          </a:xfrm>
          <a:prstGeom prst="roundRect">
            <a:avLst>
              <a:gd name="adj" fmla="val 10000"/>
            </a:avLst>
          </a:prstGeom>
          <a:solidFill>
            <a:srgbClr val="1F497D"/>
          </a:solidFill>
          <a:ln>
            <a:noFill/>
          </a:ln>
        </p:spPr>
        <p:txBody>
          <a:bodyPr spcFirstLastPara="1" wrap="square" lIns="91425" tIns="91425" rIns="91425" bIns="91425" anchor="ctr"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 name="Google Shape;1801;p93">
            <a:extLst>
              <a:ext uri="{FF2B5EF4-FFF2-40B4-BE49-F238E27FC236}">
                <a16:creationId xmlns:a16="http://schemas.microsoft.com/office/drawing/2014/main" id="{707641E8-2D5F-312A-4F22-62A2DA4653A9}"/>
              </a:ext>
            </a:extLst>
          </p:cNvPr>
          <p:cNvSpPr/>
          <p:nvPr userDrawn="1"/>
        </p:nvSpPr>
        <p:spPr>
          <a:xfrm>
            <a:off x="838198" y="3084864"/>
            <a:ext cx="10515602" cy="1044137"/>
          </a:xfrm>
          <a:prstGeom prst="roundRect">
            <a:avLst>
              <a:gd name="adj" fmla="val 10000"/>
            </a:avLst>
          </a:prstGeom>
          <a:solidFill>
            <a:schemeClr val="accent1">
              <a:lumMod val="75000"/>
            </a:schemeClr>
          </a:solidFill>
          <a:ln>
            <a:noFill/>
          </a:ln>
        </p:spPr>
        <p:txBody>
          <a:bodyPr spcFirstLastPara="1" wrap="square" lIns="91425" tIns="91425" rIns="91425" bIns="91425" anchor="ctr"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 name="Google Shape;1798;p93">
            <a:extLst>
              <a:ext uri="{FF2B5EF4-FFF2-40B4-BE49-F238E27FC236}">
                <a16:creationId xmlns:a16="http://schemas.microsoft.com/office/drawing/2014/main" id="{72DFE8BA-A090-3F1C-7EBF-4FCF1511BB73}"/>
              </a:ext>
            </a:extLst>
          </p:cNvPr>
          <p:cNvSpPr txBox="1"/>
          <p:nvPr userDrawn="1"/>
        </p:nvSpPr>
        <p:spPr>
          <a:xfrm>
            <a:off x="2189105" y="1947256"/>
            <a:ext cx="5032120" cy="1044137"/>
          </a:xfrm>
          <a:prstGeom prst="rect">
            <a:avLst/>
          </a:prstGeom>
          <a:noFill/>
          <a:ln>
            <a:noFill/>
          </a:ln>
        </p:spPr>
        <p:txBody>
          <a:bodyPr spcFirstLastPara="1" wrap="square" lIns="187475" tIns="187475" rIns="187475" bIns="187475" anchor="ctr" anchorCtr="0">
            <a:noAutofit/>
          </a:bodyPr>
          <a:lstStyle/>
          <a:p>
            <a:pPr marL="0" marR="0" lvl="0" indent="0" algn="l" rtl="0">
              <a:lnSpc>
                <a:spcPct val="100000"/>
              </a:lnSpc>
              <a:spcBef>
                <a:spcPts val="0"/>
              </a:spcBef>
              <a:spcAft>
                <a:spcPts val="0"/>
              </a:spcAft>
              <a:buClr>
                <a:schemeClr val="dk1"/>
              </a:buClr>
              <a:buSzPts val="1600"/>
              <a:buFont typeface="Calibri"/>
              <a:buNone/>
            </a:pPr>
            <a:r>
              <a:rPr lang="en-US" b="1" i="0" u="none" strike="noStrike" cap="none">
                <a:solidFill>
                  <a:schemeClr val="bg1"/>
                </a:solidFill>
                <a:latin typeface="+mn-lt"/>
                <a:ea typeface="Calibri"/>
                <a:cs typeface="Times New Roman" panose="02020603050405020304" pitchFamily="18" charset="0"/>
                <a:sym typeface="Calibri"/>
              </a:rPr>
              <a:t>Primary Point of Contact</a:t>
            </a:r>
          </a:p>
        </p:txBody>
      </p:sp>
      <p:sp>
        <p:nvSpPr>
          <p:cNvPr id="8" name="Google Shape;1798;p93">
            <a:extLst>
              <a:ext uri="{FF2B5EF4-FFF2-40B4-BE49-F238E27FC236}">
                <a16:creationId xmlns:a16="http://schemas.microsoft.com/office/drawing/2014/main" id="{E27D87F5-45DF-6744-3824-AB95FC7D2CE0}"/>
              </a:ext>
            </a:extLst>
          </p:cNvPr>
          <p:cNvSpPr txBox="1"/>
          <p:nvPr userDrawn="1"/>
        </p:nvSpPr>
        <p:spPr>
          <a:xfrm>
            <a:off x="2189104" y="3095626"/>
            <a:ext cx="5032120" cy="972415"/>
          </a:xfrm>
          <a:prstGeom prst="rect">
            <a:avLst/>
          </a:prstGeom>
          <a:noFill/>
          <a:ln>
            <a:noFill/>
          </a:ln>
        </p:spPr>
        <p:txBody>
          <a:bodyPr spcFirstLastPara="1" wrap="square" lIns="187475" tIns="187475" rIns="187475" bIns="187475" anchor="ctr" anchorCtr="0">
            <a:noAutofit/>
          </a:bodyPr>
          <a:lstStyle/>
          <a:p>
            <a:pPr marL="0" marR="0" lvl="0" indent="0" algn="l" rtl="0">
              <a:lnSpc>
                <a:spcPct val="100000"/>
              </a:lnSpc>
              <a:spcBef>
                <a:spcPts val="0"/>
              </a:spcBef>
              <a:spcAft>
                <a:spcPts val="0"/>
              </a:spcAft>
              <a:buClr>
                <a:schemeClr val="dk1"/>
              </a:buClr>
              <a:buSzPts val="1600"/>
              <a:buFont typeface="Calibri"/>
              <a:buNone/>
            </a:pPr>
            <a:r>
              <a:rPr lang="en-US" b="1" i="0" u="none" strike="noStrike" cap="none">
                <a:solidFill>
                  <a:schemeClr val="bg1"/>
                </a:solidFill>
                <a:latin typeface="+mn-lt"/>
                <a:ea typeface="Calibri"/>
                <a:cs typeface="Times New Roman" panose="02020603050405020304" pitchFamily="18" charset="0"/>
                <a:sym typeface="Calibri"/>
              </a:rPr>
              <a:t>Project Manager</a:t>
            </a:r>
          </a:p>
        </p:txBody>
      </p:sp>
      <p:sp>
        <p:nvSpPr>
          <p:cNvPr id="9" name="Google Shape;1800;p93">
            <a:extLst>
              <a:ext uri="{FF2B5EF4-FFF2-40B4-BE49-F238E27FC236}">
                <a16:creationId xmlns:a16="http://schemas.microsoft.com/office/drawing/2014/main" id="{F58BA1B1-9693-FD16-FEF2-73C86E642C18}"/>
              </a:ext>
            </a:extLst>
          </p:cNvPr>
          <p:cNvSpPr txBox="1"/>
          <p:nvPr userDrawn="1"/>
        </p:nvSpPr>
        <p:spPr>
          <a:xfrm>
            <a:off x="5706445" y="1947256"/>
            <a:ext cx="5032120" cy="1044137"/>
          </a:xfrm>
          <a:prstGeom prst="rect">
            <a:avLst/>
          </a:prstGeom>
          <a:noFill/>
          <a:ln>
            <a:noFill/>
          </a:ln>
        </p:spPr>
        <p:txBody>
          <a:bodyPr spcFirstLastPara="1" wrap="square" lIns="187475" tIns="187475" rIns="187475" bIns="187475" anchor="ctr" anchorCtr="0">
            <a:noAutofit/>
          </a:bodyPr>
          <a:lstStyle/>
          <a:p>
            <a:pPr>
              <a:spcBef>
                <a:spcPts val="560"/>
              </a:spcBef>
              <a:buClr>
                <a:srgbClr val="000000"/>
              </a:buClr>
              <a:buSzPts val="1600"/>
            </a:pPr>
            <a:r>
              <a:rPr lang="en-US" sz="1400" b="1" i="0" u="none" strike="noStrike" cap="none">
                <a:solidFill>
                  <a:schemeClr val="bg1"/>
                </a:solidFill>
                <a:latin typeface="+mn-lt"/>
                <a:ea typeface="Calibri"/>
                <a:cs typeface="Times New Roman"/>
                <a:sym typeface="Calibri"/>
              </a:rPr>
              <a:t>Jimmie Collins, Hawai'i State Office of Homeland Security</a:t>
            </a:r>
            <a:r>
              <a:rPr lang="en-US" sz="1400" b="1">
                <a:solidFill>
                  <a:schemeClr val="bg1"/>
                </a:solidFill>
                <a:latin typeface="+mn-lt"/>
                <a:ea typeface="Calibri"/>
                <a:cs typeface="Times New Roman"/>
                <a:sym typeface="Calibri"/>
              </a:rPr>
              <a:t> </a:t>
            </a:r>
            <a:endParaRPr lang="en-US" sz="1400" b="0" i="0" u="none" strike="noStrike" cap="none">
              <a:solidFill>
                <a:schemeClr val="bg1"/>
              </a:solidFill>
              <a:latin typeface="+mn-lt"/>
              <a:cs typeface="Times New Roman"/>
            </a:endParaRPr>
          </a:p>
          <a:p>
            <a:pPr>
              <a:spcBef>
                <a:spcPts val="560"/>
              </a:spcBef>
              <a:buSzPts val="1600"/>
            </a:pPr>
            <a:r>
              <a:rPr lang="en-US" sz="1400" b="1" i="1" u="sng">
                <a:latin typeface="+mn-lt"/>
                <a:cs typeface="Times New Roman"/>
                <a:sym typeface="Calibri"/>
                <a:hlinkClick r:id="rId2"/>
              </a:rPr>
              <a:t>jimmie.l.collins@Hawaii.gov</a:t>
            </a:r>
            <a:r>
              <a:rPr lang="en-US" sz="1400" b="1" i="1" u="sng">
                <a:latin typeface="+mn-lt"/>
                <a:cs typeface="Times New Roman"/>
                <a:sym typeface="Calibri"/>
              </a:rPr>
              <a:t> </a:t>
            </a:r>
            <a:endParaRPr lang="en-US" sz="1400" b="1" i="1" u="none" strike="noStrike" cap="none">
              <a:solidFill>
                <a:srgbClr val="000000"/>
              </a:solidFill>
              <a:latin typeface="+mn-lt"/>
              <a:cs typeface="Times New Roman" panose="02020603050405020304" pitchFamily="18" charset="0"/>
              <a:sym typeface="Arial"/>
            </a:endParaRPr>
          </a:p>
        </p:txBody>
      </p:sp>
      <p:sp>
        <p:nvSpPr>
          <p:cNvPr id="10" name="Google Shape;1800;p93">
            <a:extLst>
              <a:ext uri="{FF2B5EF4-FFF2-40B4-BE49-F238E27FC236}">
                <a16:creationId xmlns:a16="http://schemas.microsoft.com/office/drawing/2014/main" id="{1842B91A-183C-5C3A-43BB-C560D9FD68C3}"/>
              </a:ext>
            </a:extLst>
          </p:cNvPr>
          <p:cNvSpPr txBox="1"/>
          <p:nvPr userDrawn="1"/>
        </p:nvSpPr>
        <p:spPr>
          <a:xfrm>
            <a:off x="5706445" y="3180993"/>
            <a:ext cx="5032120" cy="851877"/>
          </a:xfrm>
          <a:prstGeom prst="rect">
            <a:avLst/>
          </a:prstGeom>
          <a:noFill/>
          <a:ln>
            <a:noFill/>
          </a:ln>
        </p:spPr>
        <p:txBody>
          <a:bodyPr spcFirstLastPara="1" wrap="square" lIns="187475" tIns="187475" rIns="187475" bIns="187475" anchor="ctr" anchorCtr="0">
            <a:noAutofit/>
          </a:bodyPr>
          <a:lstStyle/>
          <a:p>
            <a:pPr>
              <a:buClr>
                <a:srgbClr val="000000"/>
              </a:buClr>
              <a:buSzPts val="1600"/>
            </a:pPr>
            <a:r>
              <a:rPr lang="en-US" sz="1400" b="1" i="0" u="none" strike="noStrike" cap="none">
                <a:solidFill>
                  <a:schemeClr val="bg1"/>
                </a:solidFill>
                <a:latin typeface="+mn-lt"/>
                <a:ea typeface="Calibri"/>
                <a:cs typeface="Times New Roman"/>
                <a:sym typeface="Calibri"/>
              </a:rPr>
              <a:t>Jon Shear, </a:t>
            </a:r>
            <a:r>
              <a:rPr lang="en-US" sz="1400" b="1" i="0" u="none" strike="noStrike" cap="none" err="1">
                <a:solidFill>
                  <a:schemeClr val="bg1"/>
                </a:solidFill>
                <a:latin typeface="+mn-lt"/>
                <a:ea typeface="Calibri"/>
                <a:cs typeface="Times New Roman"/>
                <a:sym typeface="Calibri"/>
              </a:rPr>
              <a:t>ReadyZoneHQ</a:t>
            </a:r>
            <a:r>
              <a:rPr lang="en-US" sz="1400" b="1">
                <a:solidFill>
                  <a:schemeClr val="bg1"/>
                </a:solidFill>
                <a:latin typeface="+mn-lt"/>
                <a:ea typeface="Calibri"/>
                <a:cs typeface="Times New Roman"/>
                <a:sym typeface="Calibri"/>
              </a:rPr>
              <a:t> </a:t>
            </a:r>
            <a:endParaRPr lang="en-US" sz="1200" b="0" i="0" u="none" strike="noStrike" cap="none">
              <a:solidFill>
                <a:schemeClr val="bg1"/>
              </a:solidFill>
              <a:latin typeface="+mn-lt"/>
              <a:cs typeface="Times New Roman" panose="02020603050405020304" pitchFamily="18" charset="0"/>
              <a:sym typeface="Arial"/>
            </a:endParaRPr>
          </a:p>
          <a:p>
            <a:pPr marL="0" marR="0" lvl="0" indent="0" algn="l">
              <a:lnSpc>
                <a:spcPct val="100000"/>
              </a:lnSpc>
              <a:spcBef>
                <a:spcPts val="560"/>
              </a:spcBef>
              <a:spcAft>
                <a:spcPts val="0"/>
              </a:spcAft>
              <a:buNone/>
            </a:pPr>
            <a:r>
              <a:rPr lang="en-US" sz="1400" b="1" i="1">
                <a:latin typeface="+mn-lt"/>
                <a:ea typeface="+mn-lt"/>
                <a:cs typeface="+mn-lt"/>
                <a:sym typeface="Calibri"/>
                <a:hlinkClick r:id="rId3"/>
              </a:rPr>
              <a:t>jon.shear.consultant</a:t>
            </a:r>
            <a:r>
              <a:rPr lang="en-US" sz="1400" b="1" i="1" strike="noStrike" cap="none">
                <a:latin typeface="+mn-lt"/>
                <a:ea typeface="+mn-lt"/>
                <a:cs typeface="+mn-lt"/>
                <a:sym typeface="Calibri"/>
                <a:hlinkClick r:id="rId3"/>
              </a:rPr>
              <a:t>@</a:t>
            </a:r>
            <a:r>
              <a:rPr lang="en-US" sz="1400" b="1" i="1">
                <a:latin typeface="+mn-lt"/>
                <a:ea typeface="+mn-lt"/>
                <a:cs typeface="+mn-lt"/>
                <a:sym typeface="Calibri"/>
                <a:hlinkClick r:id="rId3"/>
              </a:rPr>
              <a:t>hawaii</a:t>
            </a:r>
            <a:r>
              <a:rPr lang="en-US" sz="1400" b="1" i="1" strike="noStrike" cap="none">
                <a:latin typeface="+mn-lt"/>
                <a:ea typeface="+mn-lt"/>
                <a:cs typeface="+mn-lt"/>
                <a:sym typeface="Calibri"/>
                <a:hlinkClick r:id="rId3"/>
              </a:rPr>
              <a:t>.</a:t>
            </a:r>
            <a:r>
              <a:rPr lang="en-US" sz="1400" b="1" i="1">
                <a:latin typeface="+mn-lt"/>
                <a:ea typeface="+mn-lt"/>
                <a:cs typeface="+mn-lt"/>
                <a:sym typeface="Calibri"/>
                <a:hlinkClick r:id="rId3"/>
              </a:rPr>
              <a:t>gov</a:t>
            </a:r>
            <a:r>
              <a:rPr lang="en-US" sz="1400" b="1" i="1">
                <a:latin typeface="+mn-lt"/>
                <a:ea typeface="+mn-lt"/>
                <a:cs typeface="+mn-lt"/>
                <a:sym typeface="Calibri"/>
              </a:rPr>
              <a:t> </a:t>
            </a:r>
            <a:endParaRPr lang="en-US" sz="1400" b="1" i="1">
              <a:latin typeface="+mn-lt"/>
            </a:endParaRPr>
          </a:p>
        </p:txBody>
      </p:sp>
      <p:pic>
        <p:nvPicPr>
          <p:cNvPr id="14" name="Graphic 13" descr="Email with solid fill">
            <a:extLst>
              <a:ext uri="{FF2B5EF4-FFF2-40B4-BE49-F238E27FC236}">
                <a16:creationId xmlns:a16="http://schemas.microsoft.com/office/drawing/2014/main" id="{BF72ACC9-5BEE-C4A2-2352-B0EABF3A284E}"/>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221557" y="2071403"/>
            <a:ext cx="914400" cy="715147"/>
          </a:xfrm>
          <a:prstGeom prst="rect">
            <a:avLst/>
          </a:prstGeom>
        </p:spPr>
      </p:pic>
      <p:pic>
        <p:nvPicPr>
          <p:cNvPr id="16" name="Graphic 15" descr="Open envelope with solid fill">
            <a:extLst>
              <a:ext uri="{FF2B5EF4-FFF2-40B4-BE49-F238E27FC236}">
                <a16:creationId xmlns:a16="http://schemas.microsoft.com/office/drawing/2014/main" id="{EB2E351B-1B9D-B4DF-05DA-AA7FEF397851}"/>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221557" y="3160056"/>
            <a:ext cx="914400" cy="757981"/>
          </a:xfrm>
          <a:prstGeom prst="rect">
            <a:avLst/>
          </a:prstGeom>
        </p:spPr>
      </p:pic>
      <p:sp>
        <p:nvSpPr>
          <p:cNvPr id="11" name="Slide Number Placeholder 5">
            <a:extLst>
              <a:ext uri="{FF2B5EF4-FFF2-40B4-BE49-F238E27FC236}">
                <a16:creationId xmlns:a16="http://schemas.microsoft.com/office/drawing/2014/main" id="{5C78ED7A-CFF4-7484-C7D2-CEB74290DD05}"/>
              </a:ext>
            </a:extLst>
          </p:cNvPr>
          <p:cNvSpPr>
            <a:spLocks noGrp="1"/>
          </p:cNvSpPr>
          <p:nvPr>
            <p:ph type="sldNum" sz="quarter" idx="12"/>
          </p:nvPr>
        </p:nvSpPr>
        <p:spPr>
          <a:xfrm>
            <a:off x="8610600" y="6356350"/>
            <a:ext cx="2743200" cy="365125"/>
          </a:xfrm>
        </p:spPr>
        <p:txBody>
          <a:bodyPr/>
          <a:lstStyle/>
          <a:p>
            <a:fld id="{7EB18FBC-F55B-4E79-B5C7-46E309F80F32}" type="slidenum">
              <a:rPr lang="id-ID" smtClean="0"/>
              <a:t>‹#›</a:t>
            </a:fld>
            <a:endParaRPr lang="id-ID"/>
          </a:p>
        </p:txBody>
      </p:sp>
      <p:sp>
        <p:nvSpPr>
          <p:cNvPr id="12" name="Google Shape;1801;p93">
            <a:extLst>
              <a:ext uri="{FF2B5EF4-FFF2-40B4-BE49-F238E27FC236}">
                <a16:creationId xmlns:a16="http://schemas.microsoft.com/office/drawing/2014/main" id="{3AF0E266-CCDB-078D-6909-631189BF9D97}"/>
              </a:ext>
            </a:extLst>
          </p:cNvPr>
          <p:cNvSpPr/>
          <p:nvPr userDrawn="1"/>
        </p:nvSpPr>
        <p:spPr>
          <a:xfrm>
            <a:off x="838198" y="4222472"/>
            <a:ext cx="10515602" cy="2037747"/>
          </a:xfrm>
          <a:prstGeom prst="roundRect">
            <a:avLst>
              <a:gd name="adj" fmla="val 10000"/>
            </a:avLst>
          </a:prstGeom>
          <a:solidFill>
            <a:schemeClr val="accent4">
              <a:lumMod val="50000"/>
            </a:schemeClr>
          </a:solidFill>
          <a:ln>
            <a:noFill/>
          </a:ln>
        </p:spPr>
        <p:txBody>
          <a:bodyPr spcFirstLastPara="1" wrap="square" lIns="91425" tIns="91425" rIns="91425" bIns="91425" anchor="ctr"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 name="Google Shape;1798;p93">
            <a:extLst>
              <a:ext uri="{FF2B5EF4-FFF2-40B4-BE49-F238E27FC236}">
                <a16:creationId xmlns:a16="http://schemas.microsoft.com/office/drawing/2014/main" id="{B9838CA6-AD2E-A8CC-C6AF-47DA3F4927C3}"/>
              </a:ext>
            </a:extLst>
          </p:cNvPr>
          <p:cNvSpPr txBox="1"/>
          <p:nvPr userDrawn="1"/>
        </p:nvSpPr>
        <p:spPr>
          <a:xfrm>
            <a:off x="2189104" y="4233234"/>
            <a:ext cx="5032120" cy="1897774"/>
          </a:xfrm>
          <a:prstGeom prst="rect">
            <a:avLst/>
          </a:prstGeom>
          <a:noFill/>
          <a:ln>
            <a:noFill/>
          </a:ln>
        </p:spPr>
        <p:txBody>
          <a:bodyPr spcFirstLastPara="1" wrap="square" lIns="187475" tIns="187475" rIns="187475" bIns="187475" anchor="ctr" anchorCtr="0">
            <a:noAutofit/>
          </a:bodyPr>
          <a:lstStyle/>
          <a:p>
            <a:pPr marL="0" marR="0" lvl="0" indent="0" algn="l" rtl="0">
              <a:lnSpc>
                <a:spcPct val="100000"/>
              </a:lnSpc>
              <a:spcBef>
                <a:spcPts val="0"/>
              </a:spcBef>
              <a:spcAft>
                <a:spcPts val="0"/>
              </a:spcAft>
              <a:buClr>
                <a:schemeClr val="dk1"/>
              </a:buClr>
              <a:buSzPts val="1600"/>
              <a:buFont typeface="Calibri"/>
              <a:buNone/>
            </a:pPr>
            <a:r>
              <a:rPr lang="en-US" b="1" i="0" u="none" strike="noStrike" cap="none">
                <a:solidFill>
                  <a:schemeClr val="bg1"/>
                </a:solidFill>
                <a:latin typeface="+mn-lt"/>
                <a:ea typeface="Calibri"/>
                <a:cs typeface="Times New Roman" panose="02020603050405020304" pitchFamily="18" charset="0"/>
                <a:sym typeface="Calibri"/>
              </a:rPr>
              <a:t>Project Leads</a:t>
            </a:r>
          </a:p>
        </p:txBody>
      </p:sp>
      <p:pic>
        <p:nvPicPr>
          <p:cNvPr id="17" name="Graphic 16" descr="Open envelope with solid fill">
            <a:extLst>
              <a:ext uri="{FF2B5EF4-FFF2-40B4-BE49-F238E27FC236}">
                <a16:creationId xmlns:a16="http://schemas.microsoft.com/office/drawing/2014/main" id="{78A9838F-420C-9879-4565-28CC63BE2EE4}"/>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274704" y="4794109"/>
            <a:ext cx="914400" cy="711514"/>
          </a:xfrm>
          <a:prstGeom prst="rect">
            <a:avLst/>
          </a:prstGeom>
        </p:spPr>
      </p:pic>
      <p:sp>
        <p:nvSpPr>
          <p:cNvPr id="18" name="Date Placeholder 3">
            <a:extLst>
              <a:ext uri="{FF2B5EF4-FFF2-40B4-BE49-F238E27FC236}">
                <a16:creationId xmlns:a16="http://schemas.microsoft.com/office/drawing/2014/main" id="{042073F4-617C-F553-66D3-0E3EE82EDB6E}"/>
              </a:ext>
            </a:extLst>
          </p:cNvPr>
          <p:cNvSpPr>
            <a:spLocks noGrp="1"/>
          </p:cNvSpPr>
          <p:nvPr>
            <p:ph type="dt" sz="half" idx="10"/>
          </p:nvPr>
        </p:nvSpPr>
        <p:spPr>
          <a:xfrm>
            <a:off x="838200" y="6356350"/>
            <a:ext cx="2743200" cy="365125"/>
          </a:xfrm>
          <a:prstGeom prst="rect">
            <a:avLst/>
          </a:prstGeom>
        </p:spPr>
        <p:txBody>
          <a:bodyPr anchor="ctr"/>
          <a:lstStyle>
            <a:lvl1pPr algn="l">
              <a:defRPr sz="1000">
                <a:solidFill>
                  <a:schemeClr val="tx1">
                    <a:lumMod val="50000"/>
                    <a:lumOff val="50000"/>
                  </a:schemeClr>
                </a:solidFill>
              </a:defRPr>
            </a:lvl1pPr>
          </a:lstStyle>
          <a:p>
            <a:fld id="{D8598679-858B-4577-9D74-60324790A399}" type="datetime1">
              <a:rPr lang="en-US" smtClean="0"/>
              <a:t>1/7/25</a:t>
            </a:fld>
            <a:endParaRPr lang="id-ID"/>
          </a:p>
        </p:txBody>
      </p:sp>
      <p:sp>
        <p:nvSpPr>
          <p:cNvPr id="21" name="Text Placeholder 20">
            <a:extLst>
              <a:ext uri="{FF2B5EF4-FFF2-40B4-BE49-F238E27FC236}">
                <a16:creationId xmlns:a16="http://schemas.microsoft.com/office/drawing/2014/main" id="{64D99F1D-986C-D772-22AD-742BC7D70DC9}"/>
              </a:ext>
            </a:extLst>
          </p:cNvPr>
          <p:cNvSpPr>
            <a:spLocks noGrp="1"/>
          </p:cNvSpPr>
          <p:nvPr>
            <p:ph type="body" sz="quarter" idx="13" hasCustomPrompt="1"/>
          </p:nvPr>
        </p:nvSpPr>
        <p:spPr>
          <a:xfrm>
            <a:off x="5794657" y="4267721"/>
            <a:ext cx="4943907" cy="1707566"/>
          </a:xfrm>
          <a:prstGeom prst="rect">
            <a:avLst/>
          </a:prstGeom>
        </p:spPr>
        <p:txBody>
          <a:bodyPr/>
          <a:lstStyle>
            <a:lvl1pPr marL="0" indent="0">
              <a:buNone/>
              <a:defRPr sz="1400" b="1">
                <a:solidFill>
                  <a:schemeClr val="bg1"/>
                </a:solidFill>
              </a:defRPr>
            </a:lvl1pPr>
          </a:lstStyle>
          <a:p>
            <a:pPr lvl="0"/>
            <a:r>
              <a:rPr lang="en-US"/>
              <a:t>Insert name and email</a:t>
            </a:r>
          </a:p>
        </p:txBody>
      </p:sp>
      <p:sp>
        <p:nvSpPr>
          <p:cNvPr id="3" name="Footer Placeholder 4">
            <a:extLst>
              <a:ext uri="{FF2B5EF4-FFF2-40B4-BE49-F238E27FC236}">
                <a16:creationId xmlns:a16="http://schemas.microsoft.com/office/drawing/2014/main" id="{2AFB6929-BFDB-A1EE-98AE-E88877516E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000">
                <a:solidFill>
                  <a:schemeClr val="tx1">
                    <a:lumMod val="50000"/>
                    <a:lumOff val="50000"/>
                  </a:schemeClr>
                </a:solidFill>
              </a:defRPr>
            </a:lvl1pPr>
          </a:lstStyle>
          <a:p>
            <a:r>
              <a:rPr lang="en-US"/>
              <a:t>UNCLASSIFIED//FOR OFFICIAL USE ONLY</a:t>
            </a:r>
            <a:endParaRPr lang="id-ID"/>
          </a:p>
        </p:txBody>
      </p:sp>
    </p:spTree>
    <p:extLst>
      <p:ext uri="{BB962C8B-B14F-4D97-AF65-F5344CB8AC3E}">
        <p14:creationId xmlns:p14="http://schemas.microsoft.com/office/powerpoint/2010/main" val="2214767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7EB18FBC-F55B-4E79-B5C7-46E309F80F32}" type="slidenum">
              <a:rPr lang="id-ID" smtClean="0"/>
              <a:t>‹#›</a:t>
            </a:fld>
            <a:endParaRPr lang="id-ID"/>
          </a:p>
        </p:txBody>
      </p:sp>
      <p:sp>
        <p:nvSpPr>
          <p:cNvPr id="4" name="Date Placeholder 3">
            <a:extLst>
              <a:ext uri="{FF2B5EF4-FFF2-40B4-BE49-F238E27FC236}">
                <a16:creationId xmlns:a16="http://schemas.microsoft.com/office/drawing/2014/main" id="{C1E85BD4-90FE-A39F-77D4-323F2074BB63}"/>
              </a:ext>
            </a:extLst>
          </p:cNvPr>
          <p:cNvSpPr>
            <a:spLocks noGrp="1"/>
          </p:cNvSpPr>
          <p:nvPr>
            <p:ph type="dt" sz="half" idx="10"/>
          </p:nvPr>
        </p:nvSpPr>
        <p:spPr>
          <a:xfrm>
            <a:off x="838200" y="6356350"/>
            <a:ext cx="2743200" cy="365125"/>
          </a:xfrm>
          <a:prstGeom prst="rect">
            <a:avLst/>
          </a:prstGeom>
        </p:spPr>
        <p:txBody>
          <a:bodyPr anchor="ctr"/>
          <a:lstStyle>
            <a:lvl1pPr algn="l">
              <a:defRPr sz="1000">
                <a:solidFill>
                  <a:schemeClr val="tx1">
                    <a:lumMod val="50000"/>
                    <a:lumOff val="50000"/>
                  </a:schemeClr>
                </a:solidFill>
              </a:defRPr>
            </a:lvl1pPr>
          </a:lstStyle>
          <a:p>
            <a:fld id="{75230693-9D95-4422-8FA8-5B9140F4AA0D}" type="datetime1">
              <a:rPr lang="en-US" smtClean="0"/>
              <a:t>1/7/25</a:t>
            </a:fld>
            <a:endParaRPr lang="id-ID"/>
          </a:p>
        </p:txBody>
      </p:sp>
      <p:sp>
        <p:nvSpPr>
          <p:cNvPr id="3" name="Rectangle 2">
            <a:extLst>
              <a:ext uri="{FF2B5EF4-FFF2-40B4-BE49-F238E27FC236}">
                <a16:creationId xmlns:a16="http://schemas.microsoft.com/office/drawing/2014/main" id="{0CBECC0B-EDC4-ED61-43EA-61CAA149E43C}"/>
              </a:ext>
            </a:extLst>
          </p:cNvPr>
          <p:cNvSpPr/>
          <p:nvPr userDrawn="1"/>
        </p:nvSpPr>
        <p:spPr>
          <a:xfrm>
            <a:off x="0" y="0"/>
            <a:ext cx="12192000" cy="63563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77CC4A32-CFF7-A9BA-23F3-FA2C86C21501}"/>
              </a:ext>
            </a:extLst>
          </p:cNvPr>
          <p:cNvSpPr txBox="1"/>
          <p:nvPr userDrawn="1"/>
        </p:nvSpPr>
        <p:spPr>
          <a:xfrm>
            <a:off x="3275843" y="2540483"/>
            <a:ext cx="5640309" cy="769441"/>
          </a:xfrm>
          <a:prstGeom prst="rect">
            <a:avLst/>
          </a:prstGeom>
          <a:noFill/>
        </p:spPr>
        <p:txBody>
          <a:bodyPr wrap="square" rtlCol="0">
            <a:spAutoFit/>
          </a:bodyPr>
          <a:lstStyle/>
          <a:p>
            <a:pPr algn="ctr"/>
            <a:r>
              <a:rPr lang="en-US" sz="4400">
                <a:solidFill>
                  <a:schemeClr val="bg1"/>
                </a:solidFill>
              </a:rPr>
              <a:t>Backup Slides</a:t>
            </a:r>
          </a:p>
        </p:txBody>
      </p:sp>
      <p:pic>
        <p:nvPicPr>
          <p:cNvPr id="9" name="Graphic 8" descr="Syncing cloud outline">
            <a:extLst>
              <a:ext uri="{FF2B5EF4-FFF2-40B4-BE49-F238E27FC236}">
                <a16:creationId xmlns:a16="http://schemas.microsoft.com/office/drawing/2014/main" id="{CD989262-CE64-EB21-8E6E-572CE379EED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601236" y="2928294"/>
            <a:ext cx="2989528" cy="2989528"/>
          </a:xfrm>
          <a:prstGeom prst="rect">
            <a:avLst/>
          </a:prstGeom>
        </p:spPr>
      </p:pic>
      <p:sp>
        <p:nvSpPr>
          <p:cNvPr id="2" name="Footer Placeholder 4">
            <a:extLst>
              <a:ext uri="{FF2B5EF4-FFF2-40B4-BE49-F238E27FC236}">
                <a16:creationId xmlns:a16="http://schemas.microsoft.com/office/drawing/2014/main" id="{6433825B-D8D0-CF0A-73D6-D10AC3121B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000">
                <a:solidFill>
                  <a:schemeClr val="tx1">
                    <a:lumMod val="50000"/>
                    <a:lumOff val="50000"/>
                  </a:schemeClr>
                </a:solidFill>
              </a:defRPr>
            </a:lvl1pPr>
          </a:lstStyle>
          <a:p>
            <a:r>
              <a:rPr lang="en-US"/>
              <a:t>UNCLASSIFIED//FOR OFFICIAL USE ONLY</a:t>
            </a:r>
            <a:endParaRPr lang="id-ID"/>
          </a:p>
        </p:txBody>
      </p:sp>
    </p:spTree>
    <p:extLst>
      <p:ext uri="{BB962C8B-B14F-4D97-AF65-F5344CB8AC3E}">
        <p14:creationId xmlns:p14="http://schemas.microsoft.com/office/powerpoint/2010/main" val="37857329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5719156" y="1230284"/>
            <a:ext cx="5569527" cy="4389120"/>
          </a:xfrm>
          <a:prstGeom prst="rect">
            <a:avLst/>
          </a:prstGeom>
        </p:spPr>
        <p:txBody>
          <a:bodyPr/>
          <a:lstStyle/>
          <a:p>
            <a:endParaRPr lang="id-ID"/>
          </a:p>
        </p:txBody>
      </p:sp>
      <p:sp>
        <p:nvSpPr>
          <p:cNvPr id="4" name="Slide Number Placeholder 3">
            <a:extLst>
              <a:ext uri="{FF2B5EF4-FFF2-40B4-BE49-F238E27FC236}">
                <a16:creationId xmlns:a16="http://schemas.microsoft.com/office/drawing/2014/main" id="{6453E04A-1CD3-3FE1-21BE-152257E114B2}"/>
              </a:ext>
            </a:extLst>
          </p:cNvPr>
          <p:cNvSpPr>
            <a:spLocks noGrp="1"/>
          </p:cNvSpPr>
          <p:nvPr>
            <p:ph type="sldNum" sz="quarter" idx="13"/>
          </p:nvPr>
        </p:nvSpPr>
        <p:spPr/>
        <p:txBody>
          <a:bodyPr/>
          <a:lstStyle/>
          <a:p>
            <a:fld id="{7EB18FBC-F55B-4E79-B5C7-46E309F80F32}" type="slidenum">
              <a:rPr lang="id-ID" smtClean="0"/>
              <a:t>‹#›</a:t>
            </a:fld>
            <a:endParaRPr lang="id-ID"/>
          </a:p>
        </p:txBody>
      </p:sp>
      <p:sp>
        <p:nvSpPr>
          <p:cNvPr id="5" name="Date Placeholder 3">
            <a:extLst>
              <a:ext uri="{FF2B5EF4-FFF2-40B4-BE49-F238E27FC236}">
                <a16:creationId xmlns:a16="http://schemas.microsoft.com/office/drawing/2014/main" id="{BC46894F-53C1-8C98-0D97-999B582A60C6}"/>
              </a:ext>
            </a:extLst>
          </p:cNvPr>
          <p:cNvSpPr>
            <a:spLocks noGrp="1"/>
          </p:cNvSpPr>
          <p:nvPr>
            <p:ph type="dt" sz="half" idx="14"/>
          </p:nvPr>
        </p:nvSpPr>
        <p:spPr>
          <a:xfrm>
            <a:off x="838200" y="6356350"/>
            <a:ext cx="2743200" cy="365125"/>
          </a:xfrm>
          <a:prstGeom prst="rect">
            <a:avLst/>
          </a:prstGeom>
        </p:spPr>
        <p:txBody>
          <a:bodyPr anchor="ctr"/>
          <a:lstStyle>
            <a:lvl1pPr algn="l">
              <a:defRPr sz="1000">
                <a:solidFill>
                  <a:schemeClr val="tx1">
                    <a:lumMod val="50000"/>
                    <a:lumOff val="50000"/>
                  </a:schemeClr>
                </a:solidFill>
              </a:defRPr>
            </a:lvl1pPr>
          </a:lstStyle>
          <a:p>
            <a:fld id="{E114A97E-9CE1-47DD-BDAF-40037AF4C321}" type="datetime1">
              <a:rPr lang="en-US" smtClean="0"/>
              <a:t>1/7/25</a:t>
            </a:fld>
            <a:endParaRPr lang="id-ID"/>
          </a:p>
        </p:txBody>
      </p:sp>
      <p:sp>
        <p:nvSpPr>
          <p:cNvPr id="2" name="Footer Placeholder 4">
            <a:extLst>
              <a:ext uri="{FF2B5EF4-FFF2-40B4-BE49-F238E27FC236}">
                <a16:creationId xmlns:a16="http://schemas.microsoft.com/office/drawing/2014/main" id="{3BC88534-2EED-424A-DDBF-EFF684B9AA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000">
                <a:solidFill>
                  <a:schemeClr val="tx1">
                    <a:lumMod val="50000"/>
                    <a:lumOff val="50000"/>
                  </a:schemeClr>
                </a:solidFill>
              </a:defRPr>
            </a:lvl1pPr>
          </a:lstStyle>
          <a:p>
            <a:r>
              <a:rPr lang="en-US"/>
              <a:t>UNCLASSIFIED//FOR OFFICIAL USE ONLY</a:t>
            </a:r>
            <a:endParaRPr lang="id-ID"/>
          </a:p>
        </p:txBody>
      </p:sp>
    </p:spTree>
    <p:extLst>
      <p:ext uri="{BB962C8B-B14F-4D97-AF65-F5344CB8AC3E}">
        <p14:creationId xmlns:p14="http://schemas.microsoft.com/office/powerpoint/2010/main" val="19475655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8256543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1074187" y="1271588"/>
            <a:ext cx="7168666" cy="4306887"/>
          </a:xfrm>
          <a:prstGeom prst="rect">
            <a:avLst/>
          </a:prstGeom>
        </p:spPr>
        <p:txBody>
          <a:bodyPr/>
          <a:lstStyle/>
          <a:p>
            <a:endParaRPr lang="id-ID"/>
          </a:p>
        </p:txBody>
      </p:sp>
    </p:spTree>
    <p:extLst>
      <p:ext uri="{BB962C8B-B14F-4D97-AF65-F5344CB8AC3E}">
        <p14:creationId xmlns:p14="http://schemas.microsoft.com/office/powerpoint/2010/main" val="275170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id-ID"/>
          </a:p>
        </p:txBody>
      </p:sp>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id-ID"/>
          </a:p>
        </p:txBody>
      </p:sp>
      <p:sp>
        <p:nvSpPr>
          <p:cNvPr id="4" name="Date Placeholder 3"/>
          <p:cNvSpPr>
            <a:spLocks noGrp="1"/>
          </p:cNvSpPr>
          <p:nvPr>
            <p:ph type="dt" sz="half" idx="10"/>
          </p:nvPr>
        </p:nvSpPr>
        <p:spPr>
          <a:xfrm>
            <a:off x="838200" y="6356350"/>
            <a:ext cx="2743200" cy="365125"/>
          </a:xfrm>
          <a:prstGeom prst="rect">
            <a:avLst/>
          </a:prstGeom>
        </p:spPr>
        <p:txBody>
          <a:bodyPr anchor="ctr"/>
          <a:lstStyle>
            <a:lvl1pPr algn="l">
              <a:defRPr sz="1000">
                <a:solidFill>
                  <a:schemeClr val="tx1">
                    <a:lumMod val="50000"/>
                    <a:lumOff val="50000"/>
                  </a:schemeClr>
                </a:solidFill>
              </a:defRPr>
            </a:lvl1pPr>
          </a:lstStyle>
          <a:p>
            <a:fld id="{B165F1CF-358C-47CB-93E5-F3F5C49939E7}" type="datetime1">
              <a:rPr lang="en-US" smtClean="0"/>
              <a:t>1/7/25</a:t>
            </a:fld>
            <a:endParaRPr lang="id-ID"/>
          </a:p>
        </p:txBody>
      </p:sp>
      <p:sp>
        <p:nvSpPr>
          <p:cNvPr id="6" name="Slide Number Placeholder 5"/>
          <p:cNvSpPr>
            <a:spLocks noGrp="1"/>
          </p:cNvSpPr>
          <p:nvPr>
            <p:ph type="sldNum" sz="quarter" idx="12"/>
          </p:nvPr>
        </p:nvSpPr>
        <p:spPr/>
        <p:txBody>
          <a:bodyPr/>
          <a:lstStyle/>
          <a:p>
            <a:fld id="{7EB18FBC-F55B-4E79-B5C7-46E309F80F32}" type="slidenum">
              <a:rPr lang="id-ID" smtClean="0"/>
              <a:t>‹#›</a:t>
            </a:fld>
            <a:endParaRPr lang="id-ID"/>
          </a:p>
        </p:txBody>
      </p:sp>
      <p:sp>
        <p:nvSpPr>
          <p:cNvPr id="5" name="Footer Placeholder 4">
            <a:extLst>
              <a:ext uri="{FF2B5EF4-FFF2-40B4-BE49-F238E27FC236}">
                <a16:creationId xmlns:a16="http://schemas.microsoft.com/office/drawing/2014/main" id="{C264D2E5-1F5B-9EAA-DE34-D4EA673E56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000">
                <a:solidFill>
                  <a:schemeClr val="tx1">
                    <a:lumMod val="50000"/>
                    <a:lumOff val="50000"/>
                  </a:schemeClr>
                </a:solidFill>
              </a:defRPr>
            </a:lvl1pPr>
          </a:lstStyle>
          <a:p>
            <a:r>
              <a:rPr lang="en-US"/>
              <a:t>UNCLASSIFIED//FOR OFFICIAL USE ONLY</a:t>
            </a:r>
            <a:endParaRPr lang="id-ID"/>
          </a:p>
        </p:txBody>
      </p:sp>
    </p:spTree>
    <p:extLst>
      <p:ext uri="{BB962C8B-B14F-4D97-AF65-F5344CB8AC3E}">
        <p14:creationId xmlns:p14="http://schemas.microsoft.com/office/powerpoint/2010/main" val="49310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7EB18FBC-F55B-4E79-B5C7-46E309F80F32}" type="slidenum">
              <a:rPr lang="id-ID" smtClean="0"/>
              <a:t>‹#›</a:t>
            </a:fld>
            <a:endParaRPr lang="id-ID"/>
          </a:p>
        </p:txBody>
      </p:sp>
      <p:sp>
        <p:nvSpPr>
          <p:cNvPr id="8" name="Title 1">
            <a:extLst>
              <a:ext uri="{FF2B5EF4-FFF2-40B4-BE49-F238E27FC236}">
                <a16:creationId xmlns:a16="http://schemas.microsoft.com/office/drawing/2014/main" id="{CBB88D87-AFBD-5AC7-1A6D-0798C9AAD00B}"/>
              </a:ext>
            </a:extLst>
          </p:cNvPr>
          <p:cNvSpPr>
            <a:spLocks noGrp="1"/>
          </p:cNvSpPr>
          <p:nvPr>
            <p:ph type="title"/>
          </p:nvPr>
        </p:nvSpPr>
        <p:spPr>
          <a:xfrm>
            <a:off x="838200" y="1123406"/>
            <a:ext cx="10515600" cy="567282"/>
          </a:xfrm>
          <a:prstGeom prst="rect">
            <a:avLst/>
          </a:prstGeom>
        </p:spPr>
        <p:txBody>
          <a:bodyPr/>
          <a:lstStyle/>
          <a:p>
            <a:r>
              <a:rPr lang="en-US"/>
              <a:t>Click to edit Master title style</a:t>
            </a:r>
            <a:endParaRPr lang="id-ID"/>
          </a:p>
        </p:txBody>
      </p:sp>
      <p:sp>
        <p:nvSpPr>
          <p:cNvPr id="10" name="Picture Placeholder 9">
            <a:extLst>
              <a:ext uri="{FF2B5EF4-FFF2-40B4-BE49-F238E27FC236}">
                <a16:creationId xmlns:a16="http://schemas.microsoft.com/office/drawing/2014/main" id="{30FB7E6A-C539-869A-F1C4-E310CD85B664}"/>
              </a:ext>
            </a:extLst>
          </p:cNvPr>
          <p:cNvSpPr>
            <a:spLocks noGrp="1"/>
          </p:cNvSpPr>
          <p:nvPr>
            <p:ph type="pic" sz="quarter" idx="13"/>
          </p:nvPr>
        </p:nvSpPr>
        <p:spPr>
          <a:xfrm>
            <a:off x="5094288" y="1837509"/>
            <a:ext cx="6257925" cy="4031479"/>
          </a:xfrm>
          <a:prstGeom prst="rect">
            <a:avLst/>
          </a:prstGeom>
        </p:spPr>
        <p:txBody>
          <a:bodyPr/>
          <a:lstStyle/>
          <a:p>
            <a:endParaRPr lang="en-US"/>
          </a:p>
        </p:txBody>
      </p:sp>
      <p:sp>
        <p:nvSpPr>
          <p:cNvPr id="9" name="Text Placeholder 8">
            <a:extLst>
              <a:ext uri="{FF2B5EF4-FFF2-40B4-BE49-F238E27FC236}">
                <a16:creationId xmlns:a16="http://schemas.microsoft.com/office/drawing/2014/main" id="{B30236EE-0CCE-D0B2-DFB6-29DD651F7A4C}"/>
              </a:ext>
            </a:extLst>
          </p:cNvPr>
          <p:cNvSpPr>
            <a:spLocks noGrp="1"/>
          </p:cNvSpPr>
          <p:nvPr>
            <p:ph type="body" sz="quarter" idx="14"/>
          </p:nvPr>
        </p:nvSpPr>
        <p:spPr>
          <a:xfrm>
            <a:off x="838200" y="1837509"/>
            <a:ext cx="4040188" cy="402494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3">
            <a:extLst>
              <a:ext uri="{FF2B5EF4-FFF2-40B4-BE49-F238E27FC236}">
                <a16:creationId xmlns:a16="http://schemas.microsoft.com/office/drawing/2014/main" id="{B8CA4E28-B9ED-30DF-7070-9F2E5DC18646}"/>
              </a:ext>
            </a:extLst>
          </p:cNvPr>
          <p:cNvSpPr>
            <a:spLocks noGrp="1"/>
          </p:cNvSpPr>
          <p:nvPr>
            <p:ph type="dt" sz="half" idx="10"/>
          </p:nvPr>
        </p:nvSpPr>
        <p:spPr>
          <a:xfrm>
            <a:off x="838200" y="6356350"/>
            <a:ext cx="2743200" cy="365125"/>
          </a:xfrm>
          <a:prstGeom prst="rect">
            <a:avLst/>
          </a:prstGeom>
        </p:spPr>
        <p:txBody>
          <a:bodyPr anchor="ctr"/>
          <a:lstStyle>
            <a:lvl1pPr algn="l">
              <a:defRPr sz="1000">
                <a:solidFill>
                  <a:schemeClr val="tx1">
                    <a:lumMod val="50000"/>
                    <a:lumOff val="50000"/>
                  </a:schemeClr>
                </a:solidFill>
              </a:defRPr>
            </a:lvl1pPr>
          </a:lstStyle>
          <a:p>
            <a:fld id="{3379A8F3-F2D3-4833-BC24-E174FAC80B7D}" type="datetime1">
              <a:rPr lang="en-US" smtClean="0"/>
              <a:t>1/7/25</a:t>
            </a:fld>
            <a:endParaRPr lang="id-ID"/>
          </a:p>
        </p:txBody>
      </p:sp>
      <p:sp>
        <p:nvSpPr>
          <p:cNvPr id="4" name="Footer Placeholder 4">
            <a:extLst>
              <a:ext uri="{FF2B5EF4-FFF2-40B4-BE49-F238E27FC236}">
                <a16:creationId xmlns:a16="http://schemas.microsoft.com/office/drawing/2014/main" id="{01BD0B7B-343E-78EB-0A25-0B85420EEB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000">
                <a:solidFill>
                  <a:schemeClr val="tx1">
                    <a:lumMod val="50000"/>
                    <a:lumOff val="50000"/>
                  </a:schemeClr>
                </a:solidFill>
              </a:defRPr>
            </a:lvl1pPr>
          </a:lstStyle>
          <a:p>
            <a:r>
              <a:rPr lang="en-US"/>
              <a:t>UNCLASSIFIED//FOR OFFICIAL USE ONLY</a:t>
            </a:r>
            <a:endParaRPr lang="id-ID"/>
          </a:p>
        </p:txBody>
      </p:sp>
    </p:spTree>
    <p:extLst>
      <p:ext uri="{BB962C8B-B14F-4D97-AF65-F5344CB8AC3E}">
        <p14:creationId xmlns:p14="http://schemas.microsoft.com/office/powerpoint/2010/main" val="2835360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6" name="Slide Number Placeholder 5"/>
          <p:cNvSpPr>
            <a:spLocks noGrp="1"/>
          </p:cNvSpPr>
          <p:nvPr>
            <p:ph type="sldNum" sz="quarter" idx="12"/>
          </p:nvPr>
        </p:nvSpPr>
        <p:spPr/>
        <p:txBody>
          <a:bodyPr/>
          <a:lstStyle/>
          <a:p>
            <a:fld id="{7EB18FBC-F55B-4E79-B5C7-46E309F80F32}" type="slidenum">
              <a:rPr lang="id-ID" smtClean="0"/>
              <a:t>‹#›</a:t>
            </a:fld>
            <a:endParaRPr lang="id-ID"/>
          </a:p>
        </p:txBody>
      </p:sp>
      <p:sp>
        <p:nvSpPr>
          <p:cNvPr id="7" name="Title 1">
            <a:extLst>
              <a:ext uri="{FF2B5EF4-FFF2-40B4-BE49-F238E27FC236}">
                <a16:creationId xmlns:a16="http://schemas.microsoft.com/office/drawing/2014/main" id="{4AC06AE9-FC65-DE58-2718-2F7E83CF15B7}"/>
              </a:ext>
            </a:extLst>
          </p:cNvPr>
          <p:cNvSpPr>
            <a:spLocks noGrp="1"/>
          </p:cNvSpPr>
          <p:nvPr>
            <p:ph type="title"/>
          </p:nvPr>
        </p:nvSpPr>
        <p:spPr>
          <a:xfrm>
            <a:off x="838200" y="1123406"/>
            <a:ext cx="10515600" cy="567282"/>
          </a:xfrm>
          <a:prstGeom prst="rect">
            <a:avLst/>
          </a:prstGeom>
        </p:spPr>
        <p:txBody>
          <a:bodyPr/>
          <a:lstStyle/>
          <a:p>
            <a:r>
              <a:rPr lang="en-US"/>
              <a:t>Click to edit Master title style</a:t>
            </a:r>
            <a:endParaRPr lang="id-ID"/>
          </a:p>
        </p:txBody>
      </p:sp>
      <p:sp>
        <p:nvSpPr>
          <p:cNvPr id="5" name="Date Placeholder 3">
            <a:extLst>
              <a:ext uri="{FF2B5EF4-FFF2-40B4-BE49-F238E27FC236}">
                <a16:creationId xmlns:a16="http://schemas.microsoft.com/office/drawing/2014/main" id="{666BD0EA-BA2C-6485-B17E-7132EF61527F}"/>
              </a:ext>
            </a:extLst>
          </p:cNvPr>
          <p:cNvSpPr>
            <a:spLocks noGrp="1"/>
          </p:cNvSpPr>
          <p:nvPr>
            <p:ph type="dt" sz="half" idx="10"/>
          </p:nvPr>
        </p:nvSpPr>
        <p:spPr>
          <a:xfrm>
            <a:off x="838200" y="6356350"/>
            <a:ext cx="2743200" cy="365125"/>
          </a:xfrm>
          <a:prstGeom prst="rect">
            <a:avLst/>
          </a:prstGeom>
        </p:spPr>
        <p:txBody>
          <a:bodyPr anchor="ctr"/>
          <a:lstStyle>
            <a:lvl1pPr algn="l">
              <a:defRPr sz="1000">
                <a:solidFill>
                  <a:schemeClr val="tx1">
                    <a:lumMod val="50000"/>
                    <a:lumOff val="50000"/>
                  </a:schemeClr>
                </a:solidFill>
              </a:defRPr>
            </a:lvl1pPr>
          </a:lstStyle>
          <a:p>
            <a:fld id="{9133ECF3-A995-4E65-A4E3-0148C67B4D8A}" type="datetime1">
              <a:rPr lang="en-US" smtClean="0"/>
              <a:t>1/7/25</a:t>
            </a:fld>
            <a:endParaRPr lang="id-ID"/>
          </a:p>
        </p:txBody>
      </p:sp>
      <p:sp>
        <p:nvSpPr>
          <p:cNvPr id="4" name="Footer Placeholder 4">
            <a:extLst>
              <a:ext uri="{FF2B5EF4-FFF2-40B4-BE49-F238E27FC236}">
                <a16:creationId xmlns:a16="http://schemas.microsoft.com/office/drawing/2014/main" id="{55EE8E8E-F747-EC76-20A6-1006FAC602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000">
                <a:solidFill>
                  <a:schemeClr val="tx1">
                    <a:lumMod val="50000"/>
                    <a:lumOff val="50000"/>
                  </a:schemeClr>
                </a:solidFill>
              </a:defRPr>
            </a:lvl1pPr>
          </a:lstStyle>
          <a:p>
            <a:r>
              <a:rPr lang="en-US"/>
              <a:t>UNCLASSIFIED//FOR OFFICIAL USE ONLY</a:t>
            </a:r>
            <a:endParaRPr lang="id-ID"/>
          </a:p>
        </p:txBody>
      </p:sp>
    </p:spTree>
    <p:extLst>
      <p:ext uri="{BB962C8B-B14F-4D97-AF65-F5344CB8AC3E}">
        <p14:creationId xmlns:p14="http://schemas.microsoft.com/office/powerpoint/2010/main" val="75345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7" name="Slide Number Placeholder 6"/>
          <p:cNvSpPr>
            <a:spLocks noGrp="1"/>
          </p:cNvSpPr>
          <p:nvPr>
            <p:ph type="sldNum" sz="quarter" idx="12"/>
          </p:nvPr>
        </p:nvSpPr>
        <p:spPr/>
        <p:txBody>
          <a:bodyPr/>
          <a:lstStyle/>
          <a:p>
            <a:fld id="{7EB18FBC-F55B-4E79-B5C7-46E309F80F32}" type="slidenum">
              <a:rPr lang="id-ID" smtClean="0"/>
              <a:t>‹#›</a:t>
            </a:fld>
            <a:endParaRPr lang="id-ID"/>
          </a:p>
        </p:txBody>
      </p:sp>
      <p:sp>
        <p:nvSpPr>
          <p:cNvPr id="8" name="Title 1">
            <a:extLst>
              <a:ext uri="{FF2B5EF4-FFF2-40B4-BE49-F238E27FC236}">
                <a16:creationId xmlns:a16="http://schemas.microsoft.com/office/drawing/2014/main" id="{1C490737-C198-7642-CB74-CAB97D14CEB7}"/>
              </a:ext>
            </a:extLst>
          </p:cNvPr>
          <p:cNvSpPr>
            <a:spLocks noGrp="1"/>
          </p:cNvSpPr>
          <p:nvPr>
            <p:ph type="title"/>
          </p:nvPr>
        </p:nvSpPr>
        <p:spPr>
          <a:xfrm>
            <a:off x="838200" y="1123406"/>
            <a:ext cx="10515600" cy="567282"/>
          </a:xfrm>
          <a:prstGeom prst="rect">
            <a:avLst/>
          </a:prstGeom>
        </p:spPr>
        <p:txBody>
          <a:bodyPr/>
          <a:lstStyle/>
          <a:p>
            <a:r>
              <a:rPr lang="en-US"/>
              <a:t>Click to edit Master title style</a:t>
            </a:r>
            <a:endParaRPr lang="id-ID"/>
          </a:p>
        </p:txBody>
      </p:sp>
      <p:sp>
        <p:nvSpPr>
          <p:cNvPr id="6" name="Date Placeholder 3">
            <a:extLst>
              <a:ext uri="{FF2B5EF4-FFF2-40B4-BE49-F238E27FC236}">
                <a16:creationId xmlns:a16="http://schemas.microsoft.com/office/drawing/2014/main" id="{605E0CF1-0A27-FF0A-8871-91E34564C402}"/>
              </a:ext>
            </a:extLst>
          </p:cNvPr>
          <p:cNvSpPr>
            <a:spLocks noGrp="1"/>
          </p:cNvSpPr>
          <p:nvPr>
            <p:ph type="dt" sz="half" idx="10"/>
          </p:nvPr>
        </p:nvSpPr>
        <p:spPr>
          <a:xfrm>
            <a:off x="838200" y="6356350"/>
            <a:ext cx="2743200" cy="365125"/>
          </a:xfrm>
          <a:prstGeom prst="rect">
            <a:avLst/>
          </a:prstGeom>
        </p:spPr>
        <p:txBody>
          <a:bodyPr anchor="ctr"/>
          <a:lstStyle>
            <a:lvl1pPr algn="l">
              <a:defRPr sz="1000">
                <a:solidFill>
                  <a:schemeClr val="tx1">
                    <a:lumMod val="50000"/>
                    <a:lumOff val="50000"/>
                  </a:schemeClr>
                </a:solidFill>
              </a:defRPr>
            </a:lvl1pPr>
          </a:lstStyle>
          <a:p>
            <a:fld id="{223E6710-C81C-4FB5-A95E-35317F295B5A}" type="datetime1">
              <a:rPr lang="en-US" smtClean="0"/>
              <a:t>1/7/25</a:t>
            </a:fld>
            <a:endParaRPr lang="id-ID"/>
          </a:p>
        </p:txBody>
      </p:sp>
      <p:sp>
        <p:nvSpPr>
          <p:cNvPr id="5" name="Footer Placeholder 4">
            <a:extLst>
              <a:ext uri="{FF2B5EF4-FFF2-40B4-BE49-F238E27FC236}">
                <a16:creationId xmlns:a16="http://schemas.microsoft.com/office/drawing/2014/main" id="{5D59C8A9-F846-0B64-10DD-2EBF7714C9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000">
                <a:solidFill>
                  <a:schemeClr val="tx1">
                    <a:lumMod val="50000"/>
                    <a:lumOff val="50000"/>
                  </a:schemeClr>
                </a:solidFill>
              </a:defRPr>
            </a:lvl1pPr>
          </a:lstStyle>
          <a:p>
            <a:r>
              <a:rPr lang="en-US"/>
              <a:t>UNCLASSIFIED//FOR OFFICIAL USE ONLY</a:t>
            </a:r>
            <a:endParaRPr lang="id-ID"/>
          </a:p>
        </p:txBody>
      </p:sp>
    </p:spTree>
    <p:extLst>
      <p:ext uri="{BB962C8B-B14F-4D97-AF65-F5344CB8AC3E}">
        <p14:creationId xmlns:p14="http://schemas.microsoft.com/office/powerpoint/2010/main" val="1076601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1123406"/>
            <a:ext cx="10515600" cy="567282"/>
          </a:xfrm>
          <a:prstGeom prst="rect">
            <a:avLst/>
          </a:prstGeom>
        </p:spPr>
        <p:txBody>
          <a:bodyPr/>
          <a:lstStyle/>
          <a:p>
            <a:r>
              <a:rPr lang="en-US"/>
              <a:t>Click to edit Master title style</a:t>
            </a:r>
            <a:endParaRPr lang="id-ID"/>
          </a:p>
        </p:txBody>
      </p:sp>
      <p:sp>
        <p:nvSpPr>
          <p:cNvPr id="5" name="Slide Number Placeholder 4"/>
          <p:cNvSpPr>
            <a:spLocks noGrp="1"/>
          </p:cNvSpPr>
          <p:nvPr>
            <p:ph type="sldNum" sz="quarter" idx="12"/>
          </p:nvPr>
        </p:nvSpPr>
        <p:spPr/>
        <p:txBody>
          <a:bodyPr/>
          <a:lstStyle/>
          <a:p>
            <a:fld id="{7EB18FBC-F55B-4E79-B5C7-46E309F80F32}" type="slidenum">
              <a:rPr lang="id-ID" smtClean="0"/>
              <a:t>‹#›</a:t>
            </a:fld>
            <a:endParaRPr lang="id-ID"/>
          </a:p>
        </p:txBody>
      </p:sp>
      <p:sp>
        <p:nvSpPr>
          <p:cNvPr id="4" name="Date Placeholder 3">
            <a:extLst>
              <a:ext uri="{FF2B5EF4-FFF2-40B4-BE49-F238E27FC236}">
                <a16:creationId xmlns:a16="http://schemas.microsoft.com/office/drawing/2014/main" id="{C1E85BD4-90FE-A39F-77D4-323F2074BB63}"/>
              </a:ext>
            </a:extLst>
          </p:cNvPr>
          <p:cNvSpPr>
            <a:spLocks noGrp="1"/>
          </p:cNvSpPr>
          <p:nvPr>
            <p:ph type="dt" sz="half" idx="10"/>
          </p:nvPr>
        </p:nvSpPr>
        <p:spPr>
          <a:xfrm>
            <a:off x="838200" y="6356350"/>
            <a:ext cx="2743200" cy="365125"/>
          </a:xfrm>
          <a:prstGeom prst="rect">
            <a:avLst/>
          </a:prstGeom>
        </p:spPr>
        <p:txBody>
          <a:bodyPr anchor="ctr"/>
          <a:lstStyle>
            <a:lvl1pPr algn="l">
              <a:defRPr sz="1000">
                <a:solidFill>
                  <a:schemeClr val="tx1">
                    <a:lumMod val="50000"/>
                    <a:lumOff val="50000"/>
                  </a:schemeClr>
                </a:solidFill>
              </a:defRPr>
            </a:lvl1pPr>
          </a:lstStyle>
          <a:p>
            <a:fld id="{00DE92A0-D831-408A-996C-BF6827AE39C6}" type="datetime1">
              <a:rPr lang="en-US" smtClean="0"/>
              <a:t>1/7/25</a:t>
            </a:fld>
            <a:endParaRPr lang="id-ID"/>
          </a:p>
        </p:txBody>
      </p:sp>
      <p:sp>
        <p:nvSpPr>
          <p:cNvPr id="3" name="Footer Placeholder 4">
            <a:extLst>
              <a:ext uri="{FF2B5EF4-FFF2-40B4-BE49-F238E27FC236}">
                <a16:creationId xmlns:a16="http://schemas.microsoft.com/office/drawing/2014/main" id="{3776B9AF-C570-3BAF-061A-2A71E0F594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000">
                <a:solidFill>
                  <a:schemeClr val="tx1">
                    <a:lumMod val="50000"/>
                    <a:lumOff val="50000"/>
                  </a:schemeClr>
                </a:solidFill>
              </a:defRPr>
            </a:lvl1pPr>
          </a:lstStyle>
          <a:p>
            <a:r>
              <a:rPr lang="en-US"/>
              <a:t>UNCLASSIFIED//FOR OFFICIAL USE ONLY</a:t>
            </a:r>
            <a:endParaRPr lang="id-ID"/>
          </a:p>
        </p:txBody>
      </p:sp>
    </p:spTree>
    <p:extLst>
      <p:ext uri="{BB962C8B-B14F-4D97-AF65-F5344CB8AC3E}">
        <p14:creationId xmlns:p14="http://schemas.microsoft.com/office/powerpoint/2010/main" val="2435938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7EB18FBC-F55B-4E79-B5C7-46E309F80F32}" type="slidenum">
              <a:rPr lang="id-ID" smtClean="0"/>
              <a:t>‹#›</a:t>
            </a:fld>
            <a:endParaRPr lang="id-ID"/>
          </a:p>
        </p:txBody>
      </p:sp>
      <p:sp>
        <p:nvSpPr>
          <p:cNvPr id="8" name="Title 1">
            <a:extLst>
              <a:ext uri="{FF2B5EF4-FFF2-40B4-BE49-F238E27FC236}">
                <a16:creationId xmlns:a16="http://schemas.microsoft.com/office/drawing/2014/main" id="{3CAF6622-E1BB-DD89-F7C5-64FA57CB894B}"/>
              </a:ext>
            </a:extLst>
          </p:cNvPr>
          <p:cNvSpPr>
            <a:spLocks noGrp="1"/>
          </p:cNvSpPr>
          <p:nvPr>
            <p:ph type="title" hasCustomPrompt="1"/>
          </p:nvPr>
        </p:nvSpPr>
        <p:spPr>
          <a:xfrm>
            <a:off x="838200" y="1123406"/>
            <a:ext cx="6233160" cy="567282"/>
          </a:xfrm>
          <a:prstGeom prst="rect">
            <a:avLst/>
          </a:prstGeom>
        </p:spPr>
        <p:txBody>
          <a:bodyPr/>
          <a:lstStyle>
            <a:lvl1pPr>
              <a:defRPr/>
            </a:lvl1pPr>
          </a:lstStyle>
          <a:p>
            <a:r>
              <a:rPr lang="en-US"/>
              <a:t>Click to add “Agenda” Title</a:t>
            </a:r>
            <a:endParaRPr lang="id-ID"/>
          </a:p>
        </p:txBody>
      </p:sp>
      <p:pic>
        <p:nvPicPr>
          <p:cNvPr id="12" name="Picture 11" descr="Icon&#10;&#10;Description automatically generated">
            <a:extLst>
              <a:ext uri="{FF2B5EF4-FFF2-40B4-BE49-F238E27FC236}">
                <a16:creationId xmlns:a16="http://schemas.microsoft.com/office/drawing/2014/main" id="{4A48F361-2D76-B649-BE9A-9C963BA1200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149715" y="1690688"/>
            <a:ext cx="4921770" cy="4184469"/>
          </a:xfrm>
          <a:prstGeom prst="rect">
            <a:avLst/>
          </a:prstGeom>
        </p:spPr>
      </p:pic>
      <p:sp>
        <p:nvSpPr>
          <p:cNvPr id="3" name="Date Placeholder 3">
            <a:extLst>
              <a:ext uri="{FF2B5EF4-FFF2-40B4-BE49-F238E27FC236}">
                <a16:creationId xmlns:a16="http://schemas.microsoft.com/office/drawing/2014/main" id="{EB44C006-0B97-4347-C53C-C2A865B96410}"/>
              </a:ext>
            </a:extLst>
          </p:cNvPr>
          <p:cNvSpPr>
            <a:spLocks noGrp="1"/>
          </p:cNvSpPr>
          <p:nvPr>
            <p:ph type="dt" sz="half" idx="10"/>
          </p:nvPr>
        </p:nvSpPr>
        <p:spPr>
          <a:xfrm>
            <a:off x="838200" y="6356350"/>
            <a:ext cx="2743200" cy="365125"/>
          </a:xfrm>
          <a:prstGeom prst="rect">
            <a:avLst/>
          </a:prstGeom>
        </p:spPr>
        <p:txBody>
          <a:bodyPr anchor="ctr"/>
          <a:lstStyle>
            <a:lvl1pPr algn="l">
              <a:defRPr sz="1000">
                <a:solidFill>
                  <a:schemeClr val="tx1">
                    <a:lumMod val="50000"/>
                    <a:lumOff val="50000"/>
                  </a:schemeClr>
                </a:solidFill>
              </a:defRPr>
            </a:lvl1pPr>
          </a:lstStyle>
          <a:p>
            <a:fld id="{677BCA74-2D9F-4DB0-94AB-8945DE70D8AF}" type="datetime1">
              <a:rPr lang="en-US" smtClean="0"/>
              <a:t>1/7/25</a:t>
            </a:fld>
            <a:endParaRPr lang="id-ID"/>
          </a:p>
        </p:txBody>
      </p:sp>
      <p:sp>
        <p:nvSpPr>
          <p:cNvPr id="5" name="Footer Placeholder 4">
            <a:extLst>
              <a:ext uri="{FF2B5EF4-FFF2-40B4-BE49-F238E27FC236}">
                <a16:creationId xmlns:a16="http://schemas.microsoft.com/office/drawing/2014/main" id="{64CB8CBE-200A-50CF-552D-128480B10A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000">
                <a:solidFill>
                  <a:schemeClr val="tx1">
                    <a:lumMod val="50000"/>
                    <a:lumOff val="50000"/>
                  </a:schemeClr>
                </a:solidFill>
              </a:defRPr>
            </a:lvl1pPr>
          </a:lstStyle>
          <a:p>
            <a:r>
              <a:rPr lang="en-US"/>
              <a:t>UNCLASSIFIED//FOR OFFICIAL USE ONLY</a:t>
            </a:r>
            <a:endParaRPr lang="id-ID"/>
          </a:p>
        </p:txBody>
      </p:sp>
    </p:spTree>
    <p:extLst>
      <p:ext uri="{BB962C8B-B14F-4D97-AF65-F5344CB8AC3E}">
        <p14:creationId xmlns:p14="http://schemas.microsoft.com/office/powerpoint/2010/main" val="3356612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5E803D5-32BA-4A04-01EE-9DF51A0BC66A}"/>
              </a:ext>
            </a:extLst>
          </p:cNvPr>
          <p:cNvSpPr/>
          <p:nvPr userDrawn="1"/>
        </p:nvSpPr>
        <p:spPr>
          <a:xfrm>
            <a:off x="0" y="0"/>
            <a:ext cx="12192000" cy="3829615"/>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0" y="3829616"/>
            <a:ext cx="12192000" cy="2260034"/>
          </a:xfrm>
          <a:prstGeom prst="rect">
            <a:avLst/>
          </a:prstGeom>
          <a:solidFill>
            <a:schemeClr val="accent2"/>
          </a:solidFill>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endParaRPr lang="en-US"/>
          </a:p>
        </p:txBody>
      </p:sp>
      <p:sp>
        <p:nvSpPr>
          <p:cNvPr id="6" name="Slide Number Placeholder 5"/>
          <p:cNvSpPr>
            <a:spLocks noGrp="1"/>
          </p:cNvSpPr>
          <p:nvPr>
            <p:ph type="sldNum" sz="quarter" idx="12"/>
          </p:nvPr>
        </p:nvSpPr>
        <p:spPr/>
        <p:txBody>
          <a:bodyPr/>
          <a:lstStyle/>
          <a:p>
            <a:fld id="{7EB18FBC-F55B-4E79-B5C7-46E309F80F32}" type="slidenum">
              <a:rPr lang="id-ID" smtClean="0"/>
              <a:t>‹#›</a:t>
            </a:fld>
            <a:endParaRPr lang="id-ID"/>
          </a:p>
        </p:txBody>
      </p:sp>
      <p:sp>
        <p:nvSpPr>
          <p:cNvPr id="5" name="Date Placeholder 3">
            <a:extLst>
              <a:ext uri="{FF2B5EF4-FFF2-40B4-BE49-F238E27FC236}">
                <a16:creationId xmlns:a16="http://schemas.microsoft.com/office/drawing/2014/main" id="{3EEA694B-09EE-4C46-5480-73288027D5AD}"/>
              </a:ext>
            </a:extLst>
          </p:cNvPr>
          <p:cNvSpPr>
            <a:spLocks noGrp="1"/>
          </p:cNvSpPr>
          <p:nvPr>
            <p:ph type="dt" sz="half" idx="10"/>
          </p:nvPr>
        </p:nvSpPr>
        <p:spPr>
          <a:xfrm>
            <a:off x="838200" y="6356350"/>
            <a:ext cx="2743200" cy="365125"/>
          </a:xfrm>
          <a:prstGeom prst="rect">
            <a:avLst/>
          </a:prstGeom>
        </p:spPr>
        <p:txBody>
          <a:bodyPr anchor="ctr"/>
          <a:lstStyle>
            <a:lvl1pPr algn="l">
              <a:defRPr sz="1000">
                <a:solidFill>
                  <a:schemeClr val="tx1">
                    <a:lumMod val="50000"/>
                    <a:lumOff val="50000"/>
                  </a:schemeClr>
                </a:solidFill>
              </a:defRPr>
            </a:lvl1pPr>
          </a:lstStyle>
          <a:p>
            <a:fld id="{7CD45112-67D3-4B47-888B-0F8FB8580950}" type="datetime1">
              <a:rPr lang="en-US" smtClean="0"/>
              <a:t>1/7/25</a:t>
            </a:fld>
            <a:endParaRPr lang="id-ID"/>
          </a:p>
        </p:txBody>
      </p:sp>
      <p:sp>
        <p:nvSpPr>
          <p:cNvPr id="8" name="Text Placeholder 7">
            <a:extLst>
              <a:ext uri="{FF2B5EF4-FFF2-40B4-BE49-F238E27FC236}">
                <a16:creationId xmlns:a16="http://schemas.microsoft.com/office/drawing/2014/main" id="{1EF5CE0B-1068-DB22-446B-1A887B5AE3E1}"/>
              </a:ext>
            </a:extLst>
          </p:cNvPr>
          <p:cNvSpPr>
            <a:spLocks noGrp="1"/>
          </p:cNvSpPr>
          <p:nvPr>
            <p:ph type="body" sz="quarter" idx="13" hasCustomPrompt="1"/>
          </p:nvPr>
        </p:nvSpPr>
        <p:spPr>
          <a:xfrm>
            <a:off x="1268239" y="1352855"/>
            <a:ext cx="9414850" cy="2476760"/>
          </a:xfrm>
          <a:prstGeom prst="rect">
            <a:avLst/>
          </a:prstGeom>
        </p:spPr>
        <p:txBody>
          <a:bodyPr/>
          <a:lstStyle>
            <a:lvl1pPr>
              <a:defRPr sz="4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Transition</a:t>
            </a:r>
          </a:p>
        </p:txBody>
      </p:sp>
      <p:sp>
        <p:nvSpPr>
          <p:cNvPr id="2" name="Footer Placeholder 4">
            <a:extLst>
              <a:ext uri="{FF2B5EF4-FFF2-40B4-BE49-F238E27FC236}">
                <a16:creationId xmlns:a16="http://schemas.microsoft.com/office/drawing/2014/main" id="{5DDDF901-B03F-B073-7807-597934B231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000">
                <a:solidFill>
                  <a:schemeClr val="tx1">
                    <a:lumMod val="50000"/>
                    <a:lumOff val="50000"/>
                  </a:schemeClr>
                </a:solidFill>
              </a:defRPr>
            </a:lvl1pPr>
          </a:lstStyle>
          <a:p>
            <a:r>
              <a:rPr lang="en-US"/>
              <a:t>UNCLASSIFIED//FOR OFFICIAL USE ONLY</a:t>
            </a:r>
            <a:endParaRPr lang="id-ID"/>
          </a:p>
        </p:txBody>
      </p:sp>
    </p:spTree>
    <p:extLst>
      <p:ext uri="{BB962C8B-B14F-4D97-AF65-F5344CB8AC3E}">
        <p14:creationId xmlns:p14="http://schemas.microsoft.com/office/powerpoint/2010/main" val="762252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EB18FBC-F55B-4E79-B5C7-46E309F80F32}" type="slidenum">
              <a:rPr lang="id-ID" smtClean="0"/>
              <a:t>‹#›</a:t>
            </a:fld>
            <a:endParaRPr lang="id-ID"/>
          </a:p>
        </p:txBody>
      </p:sp>
      <p:grpSp>
        <p:nvGrpSpPr>
          <p:cNvPr id="12" name="Group 11">
            <a:extLst>
              <a:ext uri="{FF2B5EF4-FFF2-40B4-BE49-F238E27FC236}">
                <a16:creationId xmlns:a16="http://schemas.microsoft.com/office/drawing/2014/main" id="{4A14B45A-EF6D-6F8B-79E3-D22879CEFD87}"/>
              </a:ext>
            </a:extLst>
          </p:cNvPr>
          <p:cNvGrpSpPr/>
          <p:nvPr userDrawn="1"/>
        </p:nvGrpSpPr>
        <p:grpSpPr>
          <a:xfrm>
            <a:off x="3199199" y="858330"/>
            <a:ext cx="5735795" cy="5320580"/>
            <a:chOff x="6905897" y="1001486"/>
            <a:chExt cx="2743200" cy="2699658"/>
          </a:xfrm>
        </p:grpSpPr>
        <p:sp>
          <p:nvSpPr>
            <p:cNvPr id="7" name="Flowchart: Connector 6">
              <a:extLst>
                <a:ext uri="{FF2B5EF4-FFF2-40B4-BE49-F238E27FC236}">
                  <a16:creationId xmlns:a16="http://schemas.microsoft.com/office/drawing/2014/main" id="{847CD3FB-8086-3355-C777-FC2D44C19A38}"/>
                </a:ext>
              </a:extLst>
            </p:cNvPr>
            <p:cNvSpPr/>
            <p:nvPr userDrawn="1"/>
          </p:nvSpPr>
          <p:spPr>
            <a:xfrm>
              <a:off x="6905897" y="1001486"/>
              <a:ext cx="2743200" cy="2699658"/>
            </a:xfrm>
            <a:prstGeom prst="flowChartConnector">
              <a:avLst/>
            </a:prstGeom>
            <a:ln w="76200">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Graphic 8" descr="Coffee with solid fill">
              <a:extLst>
                <a:ext uri="{FF2B5EF4-FFF2-40B4-BE49-F238E27FC236}">
                  <a16:creationId xmlns:a16="http://schemas.microsoft.com/office/drawing/2014/main" id="{A97430C7-FF1C-09AB-3D55-77E81EB65AF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345680" y="1160418"/>
              <a:ext cx="2068286" cy="2068286"/>
            </a:xfrm>
            <a:prstGeom prst="rect">
              <a:avLst/>
            </a:prstGeom>
          </p:spPr>
        </p:pic>
      </p:grpSp>
      <p:sp>
        <p:nvSpPr>
          <p:cNvPr id="18" name="TextBox 17">
            <a:extLst>
              <a:ext uri="{FF2B5EF4-FFF2-40B4-BE49-F238E27FC236}">
                <a16:creationId xmlns:a16="http://schemas.microsoft.com/office/drawing/2014/main" id="{528F409A-3D6D-0F96-DACA-B161770CA408}"/>
              </a:ext>
            </a:extLst>
          </p:cNvPr>
          <p:cNvSpPr txBox="1"/>
          <p:nvPr userDrawn="1"/>
        </p:nvSpPr>
        <p:spPr>
          <a:xfrm>
            <a:off x="5042263" y="3307471"/>
            <a:ext cx="1846217" cy="923330"/>
          </a:xfrm>
          <a:prstGeom prst="rect">
            <a:avLst/>
          </a:prstGeom>
          <a:noFill/>
        </p:spPr>
        <p:txBody>
          <a:bodyPr wrap="square">
            <a:spAutoFit/>
          </a:bodyPr>
          <a:lstStyle/>
          <a:p>
            <a:r>
              <a:rPr lang="en-US" sz="5400" b="1">
                <a:solidFill>
                  <a:schemeClr val="bg1"/>
                </a:solidFill>
              </a:rPr>
              <a:t>Break</a:t>
            </a:r>
          </a:p>
        </p:txBody>
      </p:sp>
      <p:sp>
        <p:nvSpPr>
          <p:cNvPr id="2" name="Date Placeholder 3">
            <a:extLst>
              <a:ext uri="{FF2B5EF4-FFF2-40B4-BE49-F238E27FC236}">
                <a16:creationId xmlns:a16="http://schemas.microsoft.com/office/drawing/2014/main" id="{C3104444-540B-F757-E491-772EC0CEB1AD}"/>
              </a:ext>
            </a:extLst>
          </p:cNvPr>
          <p:cNvSpPr>
            <a:spLocks noGrp="1"/>
          </p:cNvSpPr>
          <p:nvPr>
            <p:ph type="dt" sz="half" idx="10"/>
          </p:nvPr>
        </p:nvSpPr>
        <p:spPr>
          <a:xfrm>
            <a:off x="838200" y="6356350"/>
            <a:ext cx="2743200" cy="365125"/>
          </a:xfrm>
          <a:prstGeom prst="rect">
            <a:avLst/>
          </a:prstGeom>
        </p:spPr>
        <p:txBody>
          <a:bodyPr anchor="ctr"/>
          <a:lstStyle>
            <a:lvl1pPr algn="l">
              <a:defRPr sz="1000">
                <a:solidFill>
                  <a:schemeClr val="tx1">
                    <a:lumMod val="50000"/>
                    <a:lumOff val="50000"/>
                  </a:schemeClr>
                </a:solidFill>
              </a:defRPr>
            </a:lvl1pPr>
          </a:lstStyle>
          <a:p>
            <a:fld id="{C2E69540-AC0C-4AB1-A685-E3609A848AA4}" type="datetime1">
              <a:rPr lang="en-US" smtClean="0"/>
              <a:t>1/7/25</a:t>
            </a:fld>
            <a:endParaRPr lang="id-ID"/>
          </a:p>
        </p:txBody>
      </p:sp>
      <p:sp>
        <p:nvSpPr>
          <p:cNvPr id="4" name="Footer Placeholder 4">
            <a:extLst>
              <a:ext uri="{FF2B5EF4-FFF2-40B4-BE49-F238E27FC236}">
                <a16:creationId xmlns:a16="http://schemas.microsoft.com/office/drawing/2014/main" id="{764101B6-447B-082E-50A1-BA5C094470F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000">
                <a:solidFill>
                  <a:schemeClr val="tx1">
                    <a:lumMod val="50000"/>
                    <a:lumOff val="50000"/>
                  </a:schemeClr>
                </a:solidFill>
              </a:defRPr>
            </a:lvl1pPr>
          </a:lstStyle>
          <a:p>
            <a:r>
              <a:rPr lang="en-US"/>
              <a:t>UNCLASSIFIED//FOR OFFICIAL USE ONLY</a:t>
            </a:r>
            <a:endParaRPr lang="id-ID"/>
          </a:p>
        </p:txBody>
      </p:sp>
    </p:spTree>
    <p:extLst>
      <p:ext uri="{BB962C8B-B14F-4D97-AF65-F5344CB8AC3E}">
        <p14:creationId xmlns:p14="http://schemas.microsoft.com/office/powerpoint/2010/main" val="4919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A076287-62D9-1A74-CF3D-4489C6A20E51}"/>
              </a:ext>
            </a:extLst>
          </p:cNvPr>
          <p:cNvSpPr/>
          <p:nvPr userDrawn="1"/>
        </p:nvSpPr>
        <p:spPr>
          <a:xfrm>
            <a:off x="0" y="583659"/>
            <a:ext cx="12192000" cy="194553"/>
          </a:xfrm>
          <a:prstGeom prst="rect">
            <a:avLst/>
          </a:prstGeom>
          <a:gradFill flip="none" rotWithShape="1">
            <a:gsLst>
              <a:gs pos="0">
                <a:srgbClr val="326092">
                  <a:shade val="30000"/>
                  <a:satMod val="115000"/>
                </a:srgbClr>
              </a:gs>
              <a:gs pos="50000">
                <a:srgbClr val="326092">
                  <a:shade val="67500"/>
                  <a:satMod val="115000"/>
                </a:srgbClr>
              </a:gs>
              <a:gs pos="100000">
                <a:srgbClr val="326092">
                  <a:shade val="100000"/>
                  <a:satMod val="115000"/>
                </a:srgbClr>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b="0" cap="none" spc="0">
              <a:ln w="0"/>
              <a:solidFill>
                <a:schemeClr val="accent1"/>
              </a:solidFill>
              <a:effectLst>
                <a:outerShdw blurRad="38100" dist="25400" dir="5400000" algn="ctr" rotWithShape="0">
                  <a:srgbClr val="6E747A">
                    <a:alpha val="43000"/>
                  </a:srgbClr>
                </a:outerShdw>
              </a:effectLst>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B18FBC-F55B-4E79-B5C7-46E309F80F32}" type="slidenum">
              <a:rPr lang="id-ID" smtClean="0"/>
              <a:t>‹#›</a:t>
            </a:fld>
            <a:endParaRPr lang="id-ID"/>
          </a:p>
        </p:txBody>
      </p:sp>
      <p:sp>
        <p:nvSpPr>
          <p:cNvPr id="11" name="TextBox 10">
            <a:extLst>
              <a:ext uri="{FF2B5EF4-FFF2-40B4-BE49-F238E27FC236}">
                <a16:creationId xmlns:a16="http://schemas.microsoft.com/office/drawing/2014/main" id="{2E9D282D-82E1-D1D9-5F67-FAB801138368}"/>
              </a:ext>
            </a:extLst>
          </p:cNvPr>
          <p:cNvSpPr txBox="1"/>
          <p:nvPr userDrawn="1"/>
        </p:nvSpPr>
        <p:spPr>
          <a:xfrm>
            <a:off x="1527382" y="190815"/>
            <a:ext cx="7276290" cy="338554"/>
          </a:xfrm>
          <a:prstGeom prst="rect">
            <a:avLst/>
          </a:prstGeom>
          <a:noFill/>
        </p:spPr>
        <p:txBody>
          <a:bodyPr wrap="square" rtlCol="0">
            <a:spAutoFit/>
          </a:bodyPr>
          <a:lstStyle/>
          <a:p>
            <a:r>
              <a:rPr lang="en-US" sz="1600" i="1">
                <a:latin typeface="Times New Roman" panose="02020603050405020304" pitchFamily="18" charset="0"/>
                <a:cs typeface="Times New Roman" panose="02020603050405020304" pitchFamily="18" charset="0"/>
              </a:rPr>
              <a:t>State of Hawai‘i Office of Homeland Security</a:t>
            </a:r>
          </a:p>
        </p:txBody>
      </p:sp>
      <p:pic>
        <p:nvPicPr>
          <p:cNvPr id="12" name="Picture 11" descr="A picture containing emblem, trademark, logo, symbol&#10;&#10;Description automatically generated">
            <a:extLst>
              <a:ext uri="{FF2B5EF4-FFF2-40B4-BE49-F238E27FC236}">
                <a16:creationId xmlns:a16="http://schemas.microsoft.com/office/drawing/2014/main" id="{8A35B338-526F-3858-89FB-86F0C86C9675}"/>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312412" y="136525"/>
            <a:ext cx="1051576" cy="1051576"/>
          </a:xfrm>
          <a:prstGeom prst="rect">
            <a:avLst/>
          </a:prstGeom>
        </p:spPr>
      </p:pic>
    </p:spTree>
    <p:extLst>
      <p:ext uri="{BB962C8B-B14F-4D97-AF65-F5344CB8AC3E}">
        <p14:creationId xmlns:p14="http://schemas.microsoft.com/office/powerpoint/2010/main" val="3185266488"/>
      </p:ext>
    </p:extLst>
  </p:cSld>
  <p:clrMap bg1="lt1" tx1="dk1" bg2="lt2" tx2="dk2" accent1="accent1" accent2="accent2" accent3="accent3" accent4="accent4" accent5="accent5" accent6="accent6" hlink="hlink" folHlink="folHlink"/>
  <p:sldLayoutIdLst>
    <p:sldLayoutId id="2147483674" r:id="rId1"/>
    <p:sldLayoutId id="2147483672" r:id="rId2"/>
    <p:sldLayoutId id="2147483656" r:id="rId3"/>
    <p:sldLayoutId id="2147483650" r:id="rId4"/>
    <p:sldLayoutId id="2147483652" r:id="rId5"/>
    <p:sldLayoutId id="2147483654" r:id="rId6"/>
    <p:sldLayoutId id="2147483657" r:id="rId7"/>
    <p:sldLayoutId id="2147483651" r:id="rId8"/>
    <p:sldLayoutId id="2147483649" r:id="rId9"/>
    <p:sldLayoutId id="2147483660" r:id="rId10"/>
    <p:sldLayoutId id="2147483673" r:id="rId11"/>
    <p:sldLayoutId id="2147483671" r:id="rId12"/>
    <p:sldLayoutId id="2147483675" r:id="rId13"/>
    <p:sldLayoutId id="2147483679" r:id="rId14"/>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hyperlink" Target="https://www.grants.gov/web/grants/register.html" TargetMode="External"/><Relationship Id="rId2" Type="http://schemas.openxmlformats.org/officeDocument/2006/relationships/hyperlink" Target="https://www.gsa.gov/about-us/organization/federal-acquisition-service/office-of-systems-management/integrated-award-environment-iae/iae-systems-information-kit/unique-entity-identifier-update" TargetMode="External"/><Relationship Id="rId1" Type="http://schemas.openxmlformats.org/officeDocument/2006/relationships/slideLayout" Target="../slideLayouts/slideLayout14.xml"/><Relationship Id="rId5" Type="http://schemas.openxmlformats.org/officeDocument/2006/relationships/hyperlink" Target="https://www.fsd.gov/fsd-gov/home.door" TargetMode="External"/><Relationship Id="rId4" Type="http://schemas.openxmlformats.org/officeDocument/2006/relationships/hyperlink" Target="https://www.sam.gov/SA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0"/>
            <a:ext cx="12192000" cy="6858000"/>
          </a:xfrm>
          <a:prstGeom prst="rect">
            <a:avLst/>
          </a:prstGeom>
          <a:solidFill>
            <a:srgbClr val="2764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 Placeholder 6">
            <a:extLst>
              <a:ext uri="{FF2B5EF4-FFF2-40B4-BE49-F238E27FC236}">
                <a16:creationId xmlns:a16="http://schemas.microsoft.com/office/drawing/2014/main" id="{BA3DC23B-4D0A-9749-A05B-35A16027E9CA}"/>
              </a:ext>
            </a:extLst>
          </p:cNvPr>
          <p:cNvSpPr txBox="1">
            <a:spLocks/>
          </p:cNvSpPr>
          <p:nvPr/>
        </p:nvSpPr>
        <p:spPr>
          <a:xfrm>
            <a:off x="3584711" y="4067220"/>
            <a:ext cx="5022574" cy="729637"/>
          </a:xfrm>
          <a:prstGeom prst="rect">
            <a:avLst/>
          </a:prstGeom>
        </p:spPr>
        <p:txBody>
          <a:bodyPr lIns="91440" tIns="45720" rIns="91440" bIns="45720"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20000"/>
              </a:lnSpc>
              <a:spcBef>
                <a:spcPts val="0"/>
              </a:spcBef>
              <a:buNone/>
              <a:defRPr sz="3200"/>
            </a:pPr>
            <a:r>
              <a:rPr lang="en-US" sz="1400" dirty="0">
                <a:solidFill>
                  <a:schemeClr val="bg1"/>
                </a:solidFill>
                <a:latin typeface="Montserrat Light" pitchFamily="2" charset="77"/>
                <a:ea typeface="Open Sans" panose="020B0606030504020204" pitchFamily="34" charset="0"/>
                <a:cs typeface="Open Sans" panose="020B0606030504020204" pitchFamily="34" charset="0"/>
              </a:rPr>
              <a:t>Office of Homeland Security</a:t>
            </a:r>
          </a:p>
          <a:p>
            <a:pPr marL="0" indent="0" algn="ctr">
              <a:lnSpc>
                <a:spcPct val="120000"/>
              </a:lnSpc>
              <a:spcBef>
                <a:spcPts val="0"/>
              </a:spcBef>
              <a:buNone/>
              <a:defRPr sz="3200"/>
            </a:pPr>
            <a:endParaRPr lang="en-US" sz="1400" dirty="0">
              <a:solidFill>
                <a:schemeClr val="bg1"/>
              </a:solidFill>
              <a:latin typeface="Montserrat Light" pitchFamily="2" charset="77"/>
              <a:ea typeface="Open Sans" panose="020B0606030504020204" pitchFamily="34" charset="0"/>
              <a:cs typeface="Open Sans" panose="020B0606030504020204" pitchFamily="34" charset="0"/>
            </a:endParaRPr>
          </a:p>
          <a:p>
            <a:pPr marL="0" indent="0" algn="ctr">
              <a:lnSpc>
                <a:spcPct val="120000"/>
              </a:lnSpc>
              <a:spcBef>
                <a:spcPts val="0"/>
              </a:spcBef>
              <a:buNone/>
              <a:defRPr sz="3200"/>
            </a:pPr>
            <a:r>
              <a:rPr lang="en-US" sz="1400" dirty="0">
                <a:solidFill>
                  <a:schemeClr val="bg1"/>
                </a:solidFill>
                <a:latin typeface="Montserrat Light" pitchFamily="2" charset="77"/>
                <a:ea typeface="Open Sans" panose="020B0606030504020204" pitchFamily="34" charset="0"/>
                <a:cs typeface="Open Sans" panose="020B0606030504020204" pitchFamily="34" charset="0"/>
              </a:rPr>
              <a:t>Ft. Ruger</a:t>
            </a:r>
          </a:p>
          <a:p>
            <a:pPr marL="0" indent="0" algn="ctr">
              <a:lnSpc>
                <a:spcPct val="120000"/>
              </a:lnSpc>
              <a:spcBef>
                <a:spcPts val="0"/>
              </a:spcBef>
              <a:buNone/>
              <a:defRPr sz="3200"/>
            </a:pPr>
            <a:r>
              <a:rPr lang="en-US" sz="1400" dirty="0">
                <a:solidFill>
                  <a:schemeClr val="bg1"/>
                </a:solidFill>
                <a:latin typeface="Montserrat Light"/>
                <a:ea typeface="Open Sans"/>
                <a:cs typeface="Open Sans"/>
              </a:rPr>
              <a:t>Rm 201, </a:t>
            </a:r>
            <a:r>
              <a:rPr lang="en-US" sz="1400" dirty="0" err="1">
                <a:solidFill>
                  <a:schemeClr val="bg1"/>
                </a:solidFill>
                <a:latin typeface="Montserrat Light"/>
                <a:ea typeface="Open Sans"/>
                <a:cs typeface="Open Sans"/>
              </a:rPr>
              <a:t>Bldg</a:t>
            </a:r>
            <a:r>
              <a:rPr lang="en-US" sz="1400" dirty="0">
                <a:solidFill>
                  <a:schemeClr val="bg1"/>
                </a:solidFill>
                <a:latin typeface="Montserrat Light"/>
                <a:ea typeface="Open Sans"/>
                <a:cs typeface="Open Sans"/>
              </a:rPr>
              <a:t> 306A</a:t>
            </a:r>
          </a:p>
          <a:p>
            <a:pPr marL="0" indent="0" algn="ctr">
              <a:lnSpc>
                <a:spcPct val="120000"/>
              </a:lnSpc>
              <a:spcBef>
                <a:spcPts val="0"/>
              </a:spcBef>
              <a:buNone/>
              <a:defRPr sz="3200"/>
            </a:pPr>
            <a:r>
              <a:rPr lang="en-US" sz="1400" dirty="0">
                <a:solidFill>
                  <a:schemeClr val="bg1"/>
                </a:solidFill>
                <a:latin typeface="Montserrat Light" pitchFamily="2" charset="77"/>
                <a:ea typeface="Open Sans" panose="020B0606030504020204" pitchFamily="34" charset="0"/>
                <a:cs typeface="Open Sans" panose="020B0606030504020204" pitchFamily="34" charset="0"/>
              </a:rPr>
              <a:t>3949 Diamond Head Rd, Honolulu HI 96816</a:t>
            </a:r>
          </a:p>
          <a:p>
            <a:pPr marL="0" indent="0" algn="ctr">
              <a:lnSpc>
                <a:spcPct val="120000"/>
              </a:lnSpc>
              <a:spcBef>
                <a:spcPts val="0"/>
              </a:spcBef>
              <a:buNone/>
              <a:defRPr sz="3200"/>
            </a:pPr>
            <a:endParaRPr lang="en-US" sz="1400" dirty="0">
              <a:solidFill>
                <a:schemeClr val="bg1"/>
              </a:solidFill>
              <a:latin typeface="Montserrat Light" pitchFamily="2" charset="77"/>
              <a:ea typeface="Open Sans" panose="020B0606030504020204" pitchFamily="34" charset="0"/>
              <a:cs typeface="Open Sans" panose="020B0606030504020204" pitchFamily="34" charset="0"/>
            </a:endParaRPr>
          </a:p>
          <a:p>
            <a:pPr marL="0" indent="0" algn="ctr">
              <a:lnSpc>
                <a:spcPct val="120000"/>
              </a:lnSpc>
              <a:spcBef>
                <a:spcPts val="0"/>
              </a:spcBef>
              <a:buNone/>
              <a:defRPr sz="3200"/>
            </a:pPr>
            <a:r>
              <a:rPr lang="en-US" sz="1400">
                <a:solidFill>
                  <a:schemeClr val="bg1"/>
                </a:solidFill>
                <a:latin typeface="Montserrat Light"/>
                <a:ea typeface="Open Sans"/>
                <a:cs typeface="Open Sans"/>
              </a:rPr>
              <a:t>9 </a:t>
            </a:r>
            <a:r>
              <a:rPr lang="en-US" sz="1400" dirty="0">
                <a:solidFill>
                  <a:schemeClr val="bg1"/>
                </a:solidFill>
                <a:latin typeface="Montserrat Light"/>
                <a:ea typeface="Open Sans"/>
                <a:cs typeface="Open Sans"/>
              </a:rPr>
              <a:t>January 2025</a:t>
            </a:r>
            <a:endParaRPr lang="en-US" sz="1400" dirty="0">
              <a:solidFill>
                <a:schemeClr val="bg1"/>
              </a:solidFill>
              <a:latin typeface="Montserrat Light" pitchFamily="2" charset="77"/>
              <a:ea typeface="Open Sans" panose="020B0606030504020204" pitchFamily="34" charset="0"/>
              <a:cs typeface="Open Sans" panose="020B0606030504020204" pitchFamily="34" charset="0"/>
            </a:endParaRPr>
          </a:p>
        </p:txBody>
      </p:sp>
      <p:sp>
        <p:nvSpPr>
          <p:cNvPr id="28" name="Rectangle 27"/>
          <p:cNvSpPr/>
          <p:nvPr/>
        </p:nvSpPr>
        <p:spPr>
          <a:xfrm>
            <a:off x="1733040" y="2653034"/>
            <a:ext cx="8871439" cy="1569660"/>
          </a:xfrm>
          <a:prstGeom prst="rect">
            <a:avLst/>
          </a:prstGeom>
        </p:spPr>
        <p:txBody>
          <a:bodyPr wrap="square">
            <a:spAutoFit/>
          </a:bodyPr>
          <a:lstStyle/>
          <a:p>
            <a:pPr algn="ctr"/>
            <a:r>
              <a:rPr lang="en-US" sz="4800" i="1" dirty="0">
                <a:solidFill>
                  <a:schemeClr val="bg1"/>
                </a:solidFill>
                <a:latin typeface="Baskerville Old Face" panose="02020602080505020303" pitchFamily="18" charset="0"/>
                <a:cs typeface="Times New Roman" panose="02020603050405020304" pitchFamily="18" charset="0"/>
              </a:rPr>
              <a:t>State and Local Cybersecurity Program (SLCGP) Homepage</a:t>
            </a:r>
          </a:p>
        </p:txBody>
      </p:sp>
      <p:sp>
        <p:nvSpPr>
          <p:cNvPr id="2" name="Rectangle 1">
            <a:extLst>
              <a:ext uri="{FF2B5EF4-FFF2-40B4-BE49-F238E27FC236}">
                <a16:creationId xmlns:a16="http://schemas.microsoft.com/office/drawing/2014/main" id="{5CB2D21D-C4D4-7653-EDF3-500090FAAD83}"/>
              </a:ext>
            </a:extLst>
          </p:cNvPr>
          <p:cNvSpPr/>
          <p:nvPr/>
        </p:nvSpPr>
        <p:spPr>
          <a:xfrm>
            <a:off x="-1" y="293513"/>
            <a:ext cx="12192000" cy="194553"/>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b="0" cap="none" spc="0" dirty="0">
              <a:ln w="0"/>
              <a:solidFill>
                <a:schemeClr val="accent1"/>
              </a:solidFill>
              <a:effectLst>
                <a:outerShdw blurRad="38100" dist="25400" dir="5400000" algn="ctr" rotWithShape="0">
                  <a:srgbClr val="6E747A">
                    <a:alpha val="43000"/>
                  </a:srgbClr>
                </a:outerShdw>
              </a:effectLst>
            </a:endParaRPr>
          </a:p>
        </p:txBody>
      </p:sp>
      <p:sp>
        <p:nvSpPr>
          <p:cNvPr id="3" name="TextBox 2">
            <a:extLst>
              <a:ext uri="{FF2B5EF4-FFF2-40B4-BE49-F238E27FC236}">
                <a16:creationId xmlns:a16="http://schemas.microsoft.com/office/drawing/2014/main" id="{44AA3E41-90A6-E981-E46A-567EF47BCA2F}"/>
              </a:ext>
            </a:extLst>
          </p:cNvPr>
          <p:cNvSpPr txBox="1"/>
          <p:nvPr/>
        </p:nvSpPr>
        <p:spPr>
          <a:xfrm>
            <a:off x="4812322" y="6564487"/>
            <a:ext cx="4009292" cy="276999"/>
          </a:xfrm>
          <a:prstGeom prst="rect">
            <a:avLst/>
          </a:prstGeom>
          <a:noFill/>
        </p:spPr>
        <p:txBody>
          <a:bodyPr wrap="square" rtlCol="0">
            <a:spAutoFit/>
          </a:bodyPr>
          <a:lstStyle/>
          <a:p>
            <a:r>
              <a:rPr lang="en-US" sz="1200" dirty="0">
                <a:solidFill>
                  <a:schemeClr val="bg1"/>
                </a:solidFill>
                <a:latin typeface="CollectionFree" pitchFamily="50" charset="0"/>
                <a:cs typeface="Times New Roman" panose="02020603050405020304" pitchFamily="18" charset="0"/>
              </a:rPr>
              <a:t>UNCLASSIFIED//FOR OFFICIAL USE ONLY </a:t>
            </a:r>
            <a:endParaRPr lang="en-US" sz="1200" dirty="0"/>
          </a:p>
        </p:txBody>
      </p:sp>
      <p:sp>
        <p:nvSpPr>
          <p:cNvPr id="5" name="Rectangle 4">
            <a:extLst>
              <a:ext uri="{FF2B5EF4-FFF2-40B4-BE49-F238E27FC236}">
                <a16:creationId xmlns:a16="http://schemas.microsoft.com/office/drawing/2014/main" id="{5C07A3F8-9850-E7B5-9551-0FED5DCFDD37}"/>
              </a:ext>
            </a:extLst>
          </p:cNvPr>
          <p:cNvSpPr/>
          <p:nvPr/>
        </p:nvSpPr>
        <p:spPr>
          <a:xfrm>
            <a:off x="0" y="6444762"/>
            <a:ext cx="12192000" cy="11972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b="0" cap="none" spc="0" dirty="0">
              <a:ln w="0"/>
              <a:solidFill>
                <a:schemeClr val="accent1"/>
              </a:solidFill>
              <a:effectLst>
                <a:outerShdw blurRad="38100" dist="25400" dir="5400000" algn="ctr" rotWithShape="0">
                  <a:srgbClr val="6E747A">
                    <a:alpha val="43000"/>
                  </a:srgbClr>
                </a:outerShdw>
              </a:effectLst>
            </a:endParaRPr>
          </a:p>
        </p:txBody>
      </p:sp>
      <p:pic>
        <p:nvPicPr>
          <p:cNvPr id="10" name="Picture 9">
            <a:extLst>
              <a:ext uri="{FF2B5EF4-FFF2-40B4-BE49-F238E27FC236}">
                <a16:creationId xmlns:a16="http://schemas.microsoft.com/office/drawing/2014/main" id="{29D2F16F-91CA-49F1-ECF0-40FB4F697045}"/>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5495639" y="908753"/>
            <a:ext cx="1200717" cy="1200717"/>
          </a:xfrm>
          <a:prstGeom prst="rect">
            <a:avLst/>
          </a:prstGeom>
        </p:spPr>
      </p:pic>
    </p:spTree>
    <p:extLst>
      <p:ext uri="{BB962C8B-B14F-4D97-AF65-F5344CB8AC3E}">
        <p14:creationId xmlns:p14="http://schemas.microsoft.com/office/powerpoint/2010/main" val="3470339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3DC268-20E6-591C-7539-BEFD578D6F6A}"/>
            </a:ext>
          </a:extLst>
        </p:cNvPr>
        <p:cNvGrpSpPr/>
        <p:nvPr/>
      </p:nvGrpSpPr>
      <p:grpSpPr>
        <a:xfrm>
          <a:off x="0" y="0"/>
          <a:ext cx="0" cy="0"/>
          <a:chOff x="0" y="0"/>
          <a:chExt cx="0" cy="0"/>
        </a:xfrm>
      </p:grpSpPr>
      <p:sp>
        <p:nvSpPr>
          <p:cNvPr id="7" name="Text Placeholder 6">
            <a:extLst>
              <a:ext uri="{FF2B5EF4-FFF2-40B4-BE49-F238E27FC236}">
                <a16:creationId xmlns:a16="http://schemas.microsoft.com/office/drawing/2014/main" id="{E361D20F-FA0D-263E-C835-0FB9FE7ACB7F}"/>
              </a:ext>
            </a:extLst>
          </p:cNvPr>
          <p:cNvSpPr txBox="1">
            <a:spLocks/>
          </p:cNvSpPr>
          <p:nvPr/>
        </p:nvSpPr>
        <p:spPr>
          <a:xfrm>
            <a:off x="3236344" y="-585855"/>
            <a:ext cx="10791644" cy="474034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None/>
              <a:tabLst/>
              <a:defRPr/>
            </a:pPr>
            <a:endParaRPr kumimoji="0" lang="en-US" sz="1800" b="0" i="0" u="none" strike="noStrike" kern="1200" cap="none" spc="0" normalizeH="0" baseline="0" noProof="0" dirty="0">
              <a:ln>
                <a:noFill/>
              </a:ln>
              <a:effectLst/>
              <a:uLnTx/>
              <a:uFillTx/>
              <a:latin typeface="Calibri" panose="020F0502020204030204" pitchFamily="34" charset="0"/>
              <a:ea typeface="+mn-ea"/>
              <a:cs typeface="+mn-cs"/>
            </a:endParaRP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AutoNum type="arabicPeriod"/>
              <a:tabLst/>
              <a:defRPr/>
            </a:pPr>
            <a:endParaRPr kumimoji="0" lang="en-US" sz="1800" b="0" i="0" u="none" strike="noStrike" kern="1200" cap="none" spc="0" normalizeH="0" baseline="0" noProof="0" dirty="0">
              <a:ln>
                <a:noFill/>
              </a:ln>
              <a:effectLst/>
              <a:uLnTx/>
              <a:uFillTx/>
              <a:latin typeface="Calibri" panose="020F0502020204030204" pitchFamily="34" charset="0"/>
              <a:ea typeface="+mn-ea"/>
              <a:cs typeface="+mn-cs"/>
            </a:endParaRPr>
          </a:p>
          <a:p>
            <a:pPr marL="0" marR="0" lvl="0" indent="0" algn="just" defTabSz="914400" rtl="0" eaLnBrk="1" fontAlgn="auto" latinLnBrk="0" hangingPunct="1">
              <a:lnSpc>
                <a:spcPct val="120000"/>
              </a:lnSpc>
              <a:spcBef>
                <a:spcPts val="0"/>
              </a:spcBef>
              <a:spcAft>
                <a:spcPts val="0"/>
              </a:spcAft>
              <a:buClrTx/>
              <a:buSzTx/>
              <a:buFont typeface="Arial" panose="020B0604020202020204" pitchFamily="34" charset="0"/>
              <a:buNone/>
              <a:tabLst/>
              <a:defRPr sz="3200"/>
            </a:pPr>
            <a:endParaRPr kumimoji="0" lang="en-US" sz="1000" b="0" i="0" u="none" strike="noStrike" kern="1200" cap="none" spc="0" normalizeH="0" baseline="0" noProof="0" dirty="0">
              <a:ln>
                <a:noFill/>
              </a:ln>
              <a:effectLst/>
              <a:uLnTx/>
              <a:uFillTx/>
              <a:latin typeface="Montserrat Light" pitchFamily="2" charset="77"/>
              <a:ea typeface="Open Sans" panose="020B0606030504020204" pitchFamily="34" charset="0"/>
              <a:cs typeface="Open Sans" panose="020B0606030504020204" pitchFamily="34" charset="0"/>
            </a:endParaRPr>
          </a:p>
          <a:p>
            <a:pPr marL="0" marR="0" lvl="0" indent="0" algn="just" defTabSz="914400" rtl="0" eaLnBrk="1" fontAlgn="auto" latinLnBrk="0" hangingPunct="1">
              <a:lnSpc>
                <a:spcPct val="120000"/>
              </a:lnSpc>
              <a:spcBef>
                <a:spcPts val="0"/>
              </a:spcBef>
              <a:spcAft>
                <a:spcPts val="0"/>
              </a:spcAft>
              <a:buClrTx/>
              <a:buSzTx/>
              <a:buFont typeface="Arial" panose="020B0604020202020204" pitchFamily="34" charset="0"/>
              <a:buNone/>
              <a:tabLst/>
              <a:defRPr sz="3200"/>
            </a:pPr>
            <a:r>
              <a:rPr kumimoji="0" lang="en-US" sz="1000" b="0" i="0" u="none" strike="noStrike" kern="1200" cap="none" spc="0" normalizeH="0" baseline="0" noProof="0" dirty="0">
                <a:ln>
                  <a:noFill/>
                </a:ln>
                <a:effectLst/>
                <a:uLnTx/>
                <a:uFillTx/>
                <a:latin typeface="Montserrat Light" pitchFamily="2" charset="77"/>
                <a:ea typeface="Open Sans" panose="020B0606030504020204" pitchFamily="34" charset="0"/>
                <a:cs typeface="Open Sans" panose="020B0606030504020204" pitchFamily="34" charset="0"/>
              </a:rPr>
              <a:t> </a:t>
            </a:r>
          </a:p>
          <a:p>
            <a:pPr marL="0" marR="0" lvl="0" indent="0" algn="just" defTabSz="914400" rtl="0" eaLnBrk="1" fontAlgn="auto" latinLnBrk="0" hangingPunct="1">
              <a:lnSpc>
                <a:spcPct val="120000"/>
              </a:lnSpc>
              <a:spcBef>
                <a:spcPts val="0"/>
              </a:spcBef>
              <a:spcAft>
                <a:spcPts val="0"/>
              </a:spcAft>
              <a:buClrTx/>
              <a:buSzTx/>
              <a:buFont typeface="Arial" panose="020B0604020202020204" pitchFamily="34" charset="0"/>
              <a:buNone/>
              <a:tabLst/>
              <a:defRPr sz="3200"/>
            </a:pPr>
            <a:endParaRPr kumimoji="0" lang="en-US" sz="1000" b="0" i="0" u="none" strike="noStrike" kern="1200" cap="none" spc="0" normalizeH="0" baseline="0" noProof="0" dirty="0">
              <a:ln>
                <a:noFill/>
              </a:ln>
              <a:effectLst/>
              <a:uLnTx/>
              <a:uFillTx/>
              <a:latin typeface="Montserrat Light" pitchFamily="2" charset="77"/>
              <a:ea typeface="Open Sans" panose="020B0606030504020204" pitchFamily="34" charset="0"/>
              <a:cs typeface="Open Sans" panose="020B0606030504020204" pitchFamily="34" charset="0"/>
            </a:endParaRPr>
          </a:p>
        </p:txBody>
      </p:sp>
      <p:sp>
        <p:nvSpPr>
          <p:cNvPr id="9" name="Text Placeholder 6">
            <a:extLst>
              <a:ext uri="{FF2B5EF4-FFF2-40B4-BE49-F238E27FC236}">
                <a16:creationId xmlns:a16="http://schemas.microsoft.com/office/drawing/2014/main" id="{BF45F3CF-6DA1-C4A8-1E51-6E656CB1FFB8}"/>
              </a:ext>
            </a:extLst>
          </p:cNvPr>
          <p:cNvSpPr txBox="1">
            <a:spLocks/>
          </p:cNvSpPr>
          <p:nvPr/>
        </p:nvSpPr>
        <p:spPr>
          <a:xfrm>
            <a:off x="1989097" y="2350723"/>
            <a:ext cx="9734043" cy="243364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120000"/>
              </a:lnSpc>
              <a:spcBef>
                <a:spcPts val="0"/>
              </a:spcBef>
              <a:spcAft>
                <a:spcPts val="0"/>
              </a:spcAft>
              <a:buClrTx/>
              <a:buSzTx/>
              <a:buFont typeface="Arial" panose="020B0604020202020204" pitchFamily="34" charset="0"/>
              <a:buNone/>
              <a:tabLst/>
              <a:defRPr sz="3200"/>
            </a:pPr>
            <a:endParaRPr kumimoji="0" lang="en-US" sz="1000" b="0" i="0" u="none" strike="noStrike" kern="1200" cap="none" spc="0" normalizeH="0" baseline="0" noProof="0" dirty="0">
              <a:ln>
                <a:noFill/>
              </a:ln>
              <a:effectLst/>
              <a:uLnTx/>
              <a:uFillTx/>
              <a:latin typeface="Montserrat Light" pitchFamily="2" charset="77"/>
              <a:ea typeface="Open Sans" panose="020B0606030504020204" pitchFamily="34" charset="0"/>
              <a:cs typeface="Open Sans" panose="020B0606030504020204" pitchFamily="34" charset="0"/>
            </a:endParaRPr>
          </a:p>
        </p:txBody>
      </p:sp>
      <p:sp>
        <p:nvSpPr>
          <p:cNvPr id="4" name="TextBox 3">
            <a:extLst>
              <a:ext uri="{FF2B5EF4-FFF2-40B4-BE49-F238E27FC236}">
                <a16:creationId xmlns:a16="http://schemas.microsoft.com/office/drawing/2014/main" id="{3C8A706C-32A1-080D-670E-2AD69B425CD0}"/>
              </a:ext>
            </a:extLst>
          </p:cNvPr>
          <p:cNvSpPr txBox="1"/>
          <p:nvPr/>
        </p:nvSpPr>
        <p:spPr>
          <a:xfrm>
            <a:off x="639192" y="2183907"/>
            <a:ext cx="10901779" cy="923330"/>
          </a:xfrm>
          <a:prstGeom prst="rect">
            <a:avLst/>
          </a:prstGeom>
          <a:noFill/>
        </p:spPr>
        <p:txBody>
          <a:bodyPr wrap="square" rtlCol="0">
            <a:spAutoFit/>
          </a:bodyPr>
          <a:lstStyle/>
          <a:p>
            <a:pPr marL="1257300" lvl="2" indent="-342900">
              <a:buAutoNum type="arabicPeriod"/>
            </a:pPr>
            <a:endParaRPr lang="en-US" dirty="0"/>
          </a:p>
          <a:p>
            <a:pPr marL="800100" lvl="1" indent="-342900">
              <a:buAutoNum type="arabicPeriod"/>
            </a:pPr>
            <a:endParaRPr lang="en-US" dirty="0"/>
          </a:p>
          <a:p>
            <a:pPr lvl="1"/>
            <a:endParaRPr lang="en-US" dirty="0"/>
          </a:p>
        </p:txBody>
      </p:sp>
      <p:sp>
        <p:nvSpPr>
          <p:cNvPr id="5" name="Content Placeholder 5">
            <a:extLst>
              <a:ext uri="{FF2B5EF4-FFF2-40B4-BE49-F238E27FC236}">
                <a16:creationId xmlns:a16="http://schemas.microsoft.com/office/drawing/2014/main" id="{F2E0D22E-267C-362F-01E6-4C2A0CBD8E96}"/>
              </a:ext>
            </a:extLst>
          </p:cNvPr>
          <p:cNvSpPr txBox="1">
            <a:spLocks/>
          </p:cNvSpPr>
          <p:nvPr/>
        </p:nvSpPr>
        <p:spPr>
          <a:xfrm>
            <a:off x="838200" y="1999175"/>
            <a:ext cx="10515600" cy="417778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dirty="0"/>
          </a:p>
        </p:txBody>
      </p:sp>
      <p:sp>
        <p:nvSpPr>
          <p:cNvPr id="10" name="TextBox 9">
            <a:extLst>
              <a:ext uri="{FF2B5EF4-FFF2-40B4-BE49-F238E27FC236}">
                <a16:creationId xmlns:a16="http://schemas.microsoft.com/office/drawing/2014/main" id="{D208BAC0-C099-A995-2780-76C7C891D64E}"/>
              </a:ext>
            </a:extLst>
          </p:cNvPr>
          <p:cNvSpPr txBox="1"/>
          <p:nvPr/>
        </p:nvSpPr>
        <p:spPr>
          <a:xfrm>
            <a:off x="934872" y="1784986"/>
            <a:ext cx="11197988" cy="2503506"/>
          </a:xfrm>
          <a:prstGeom prst="rect">
            <a:avLst/>
          </a:prstGeom>
          <a:noFill/>
        </p:spPr>
        <p:txBody>
          <a:bodyPr wrap="square" lIns="91440" tIns="45720" rIns="91440" bIns="45720" anchor="t">
            <a:spAutoFit/>
          </a:bodyPr>
          <a:lstStyle/>
          <a:p>
            <a:pPr marL="0" marR="422910">
              <a:lnSpc>
                <a:spcPct val="102000"/>
              </a:lnSpc>
              <a:spcBef>
                <a:spcPts val="0"/>
              </a:spcBef>
              <a:spcAft>
                <a:spcPts val="0"/>
              </a:spcAft>
            </a:pPr>
            <a:r>
              <a:rPr lang="en-US" sz="1800" b="1" dirty="0">
                <a:solidFill>
                  <a:srgbClr val="202020"/>
                </a:solidFill>
                <a:effectLst/>
                <a:latin typeface="Arial" panose="020B0604020202020204" pitchFamily="34" charset="0"/>
                <a:ea typeface="Arial" panose="020B0604020202020204" pitchFamily="34" charset="0"/>
              </a:rPr>
              <a:t>Welcome to the homepage for the Hawaii Office of Homeland Security (OHS) State Local Cybersecurity Grant Program (SLCGP). Please review the information on this page carefully prior to completing an application.</a:t>
            </a:r>
            <a:endParaRPr lang="en-US" sz="1800" b="1" dirty="0">
              <a:effectLst/>
              <a:latin typeface="Arial" panose="020B0604020202020204" pitchFamily="34" charset="0"/>
              <a:ea typeface="Arial" panose="020B0604020202020204" pitchFamily="34" charset="0"/>
            </a:endParaRPr>
          </a:p>
          <a:p>
            <a:pPr marL="0" marR="422910">
              <a:lnSpc>
                <a:spcPct val="102000"/>
              </a:lnSpc>
              <a:spcBef>
                <a:spcPts val="0"/>
              </a:spcBef>
              <a:spcAft>
                <a:spcPts val="0"/>
              </a:spcAft>
            </a:pPr>
            <a:endParaRPr lang="en-US" sz="2800" dirty="0">
              <a:effectLst/>
              <a:latin typeface="Arial" panose="020B0604020202020204" pitchFamily="34" charset="0"/>
              <a:ea typeface="Arial" panose="020B0604020202020204" pitchFamily="34" charset="0"/>
            </a:endParaRPr>
          </a:p>
          <a:p>
            <a:pPr marL="0" marR="422910">
              <a:lnSpc>
                <a:spcPct val="102000"/>
              </a:lnSpc>
              <a:spcBef>
                <a:spcPts val="0"/>
              </a:spcBef>
              <a:spcAft>
                <a:spcPts val="0"/>
              </a:spcAft>
            </a:pPr>
            <a:r>
              <a:rPr lang="en-US" sz="1800" b="1" dirty="0">
                <a:solidFill>
                  <a:srgbClr val="202020"/>
                </a:solidFill>
                <a:effectLst/>
                <a:latin typeface="Arial" panose="020B0604020202020204" pitchFamily="34" charset="0"/>
                <a:ea typeface="Arial" panose="020B0604020202020204" pitchFamily="34" charset="0"/>
              </a:rPr>
              <a:t>Instructions are included here and in the downloadable guide.</a:t>
            </a:r>
            <a:r>
              <a:rPr lang="en-US" sz="1800" b="1" spc="200" dirty="0">
                <a:solidFill>
                  <a:srgbClr val="202020"/>
                </a:solidFill>
                <a:effectLst/>
                <a:latin typeface="Arial" panose="020B0604020202020204" pitchFamily="34" charset="0"/>
                <a:ea typeface="Arial" panose="020B0604020202020204" pitchFamily="34" charset="0"/>
              </a:rPr>
              <a:t> </a:t>
            </a:r>
            <a:r>
              <a:rPr lang="en-US" sz="1800" b="1" dirty="0">
                <a:solidFill>
                  <a:srgbClr val="202020"/>
                </a:solidFill>
                <a:effectLst/>
                <a:latin typeface="Arial" panose="020B0604020202020204" pitchFamily="34" charset="0"/>
                <a:ea typeface="Arial" panose="020B0604020202020204" pitchFamily="34" charset="0"/>
              </a:rPr>
              <a:t>Should you have a question not covered in the material, please reach out using the contact form below.</a:t>
            </a:r>
            <a:endParaRPr lang="en-US" sz="2800" dirty="0">
              <a:effectLst/>
              <a:latin typeface="Arial" panose="020B0604020202020204" pitchFamily="34" charset="0"/>
              <a:ea typeface="Arial" panose="020B0604020202020204" pitchFamily="34" charset="0"/>
            </a:endParaRPr>
          </a:p>
          <a:p>
            <a:pPr marL="0" marR="0">
              <a:spcBef>
                <a:spcPts val="1020"/>
              </a:spcBef>
              <a:spcAft>
                <a:spcPts val="0"/>
              </a:spcAft>
            </a:pPr>
            <a:endParaRPr lang="en-US" sz="800" dirty="0">
              <a:effectLst/>
              <a:latin typeface="Arial" panose="020B0604020202020204" pitchFamily="34" charset="0"/>
              <a:ea typeface="Arial" panose="020B0604020202020204" pitchFamily="34" charset="0"/>
            </a:endParaRPr>
          </a:p>
          <a:p>
            <a:pPr marR="292100"/>
            <a:r>
              <a:rPr lang="en-US" sz="2000" b="1" u="sng" dirty="0">
                <a:solidFill>
                  <a:srgbClr val="E9342E"/>
                </a:solidFill>
                <a:effectLst/>
                <a:uFill>
                  <a:solidFill>
                    <a:srgbClr val="E9342E"/>
                  </a:solidFill>
                </a:uFill>
                <a:latin typeface="Arial"/>
                <a:ea typeface="Arial" panose="020B0604020202020204" pitchFamily="34" charset="0"/>
                <a:cs typeface="Arial"/>
              </a:rPr>
              <a:t>Application</a:t>
            </a:r>
            <a:r>
              <a:rPr lang="en-US" sz="2000" b="1" u="sng" spc="25" dirty="0">
                <a:solidFill>
                  <a:srgbClr val="E9342E"/>
                </a:solidFill>
                <a:effectLst/>
                <a:uFill>
                  <a:solidFill>
                    <a:srgbClr val="E9342E"/>
                  </a:solidFill>
                </a:uFill>
                <a:latin typeface="Arial"/>
                <a:ea typeface="Arial" panose="020B0604020202020204" pitchFamily="34" charset="0"/>
                <a:cs typeface="Arial"/>
              </a:rPr>
              <a:t> </a:t>
            </a:r>
            <a:r>
              <a:rPr lang="en-US" sz="2000" b="1" u="sng" dirty="0">
                <a:solidFill>
                  <a:srgbClr val="E9342E"/>
                </a:solidFill>
                <a:effectLst/>
                <a:uFill>
                  <a:solidFill>
                    <a:srgbClr val="E9342E"/>
                  </a:solidFill>
                </a:uFill>
                <a:latin typeface="Arial"/>
                <a:ea typeface="Arial" panose="020B0604020202020204" pitchFamily="34" charset="0"/>
                <a:cs typeface="Arial"/>
              </a:rPr>
              <a:t>deadline</a:t>
            </a:r>
            <a:r>
              <a:rPr lang="en-US" sz="2000" b="1" u="sng" spc="25" dirty="0">
                <a:solidFill>
                  <a:srgbClr val="E9342E"/>
                </a:solidFill>
                <a:effectLst/>
                <a:uFill>
                  <a:solidFill>
                    <a:srgbClr val="E9342E"/>
                  </a:solidFill>
                </a:uFill>
                <a:latin typeface="Arial"/>
                <a:ea typeface="Arial" panose="020B0604020202020204" pitchFamily="34" charset="0"/>
                <a:cs typeface="Arial"/>
              </a:rPr>
              <a:t> for FY 2023 funds </a:t>
            </a:r>
            <a:r>
              <a:rPr lang="en-US" sz="2000" b="1" u="sng" dirty="0">
                <a:solidFill>
                  <a:srgbClr val="E9342E"/>
                </a:solidFill>
                <a:effectLst/>
                <a:uFill>
                  <a:solidFill>
                    <a:srgbClr val="E9342E"/>
                  </a:solidFill>
                </a:uFill>
                <a:latin typeface="Arial"/>
                <a:ea typeface="Arial" panose="020B0604020202020204" pitchFamily="34" charset="0"/>
                <a:cs typeface="Arial"/>
              </a:rPr>
              <a:t>is</a:t>
            </a:r>
            <a:r>
              <a:rPr lang="en-US" sz="2000" b="1" u="sng" dirty="0">
                <a:solidFill>
                  <a:srgbClr val="E9342E"/>
                </a:solidFill>
                <a:uFill>
                  <a:solidFill>
                    <a:srgbClr val="E9342E"/>
                  </a:solidFill>
                </a:uFill>
                <a:latin typeface="Arial"/>
                <a:ea typeface="Arial" panose="020B0604020202020204" pitchFamily="34" charset="0"/>
                <a:cs typeface="Arial"/>
              </a:rPr>
              <a:t> February 6th, 2025, at 5:00PM HST</a:t>
            </a:r>
            <a:endParaRPr lang="en-US" sz="2000" b="1" u="sng" dirty="0">
              <a:solidFill>
                <a:srgbClr val="E9342E"/>
              </a:solidFill>
              <a:uFill>
                <a:solidFill>
                  <a:srgbClr val="E9342E"/>
                </a:solidFill>
              </a:uFill>
              <a:latin typeface="Arial"/>
              <a:cs typeface="Arial"/>
            </a:endParaRPr>
          </a:p>
        </p:txBody>
      </p:sp>
    </p:spTree>
    <p:extLst>
      <p:ext uri="{BB962C8B-B14F-4D97-AF65-F5344CB8AC3E}">
        <p14:creationId xmlns:p14="http://schemas.microsoft.com/office/powerpoint/2010/main" val="113569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868357C-AA78-9649-9087-E3E2AF0B7AB2}"/>
              </a:ext>
            </a:extLst>
          </p:cNvPr>
          <p:cNvSpPr>
            <a:spLocks noGrp="1"/>
          </p:cNvSpPr>
          <p:nvPr>
            <p:ph idx="1"/>
          </p:nvPr>
        </p:nvSpPr>
        <p:spPr>
          <a:xfrm>
            <a:off x="177969" y="1910448"/>
            <a:ext cx="11874927" cy="2501154"/>
          </a:xfrm>
        </p:spPr>
        <p:txBody>
          <a:bodyPr/>
          <a:lstStyle/>
          <a:p>
            <a:pPr lvl="1"/>
            <a:r>
              <a:rPr lang="en-US" dirty="0"/>
              <a:t>State Departments, Offices, and Agencies (Executive Branch and otherwise), to include:</a:t>
            </a:r>
          </a:p>
          <a:p>
            <a:pPr lvl="1"/>
            <a:endParaRPr lang="en-US" dirty="0"/>
          </a:p>
          <a:p>
            <a:pPr lvl="1"/>
            <a:endParaRPr lang="en-US" dirty="0"/>
          </a:p>
          <a:p>
            <a:pPr lvl="1"/>
            <a:endParaRPr lang="en-US" dirty="0"/>
          </a:p>
          <a:p>
            <a:pPr lvl="1"/>
            <a:endParaRPr lang="en-US" dirty="0"/>
          </a:p>
          <a:p>
            <a:pPr lvl="1"/>
            <a:endParaRPr lang="en-US" dirty="0"/>
          </a:p>
          <a:p>
            <a:pPr lvl="1"/>
            <a:r>
              <a:rPr lang="en-US" dirty="0"/>
              <a:t>Other State Entities, such as:</a:t>
            </a:r>
          </a:p>
          <a:p>
            <a:pPr lvl="1"/>
            <a:endParaRPr lang="en-US" dirty="0"/>
          </a:p>
          <a:p>
            <a:pPr lvl="1"/>
            <a:endParaRPr lang="en-US" dirty="0"/>
          </a:p>
          <a:p>
            <a:pPr lvl="1"/>
            <a:endParaRPr lang="en-US" dirty="0"/>
          </a:p>
          <a:p>
            <a:pPr lvl="1"/>
            <a:r>
              <a:rPr lang="en-US" sz="2400" dirty="0">
                <a:solidFill>
                  <a:prstClr val="black"/>
                </a:solidFill>
              </a:rPr>
              <a:t>Counties and their Departments, Offices, and Agencies</a:t>
            </a:r>
          </a:p>
          <a:p>
            <a:pPr lvl="1"/>
            <a:endParaRPr lang="en-US" dirty="0"/>
          </a:p>
          <a:p>
            <a:pPr lvl="2"/>
            <a:endParaRPr lang="en-US" sz="1600" dirty="0"/>
          </a:p>
          <a:p>
            <a:pPr lvl="2"/>
            <a:endParaRPr lang="en-US" sz="1600" dirty="0"/>
          </a:p>
          <a:p>
            <a:pPr lvl="2"/>
            <a:endParaRPr lang="en-US" sz="1600" dirty="0"/>
          </a:p>
          <a:p>
            <a:pPr lvl="2"/>
            <a:endParaRPr lang="en-US" sz="1600" dirty="0"/>
          </a:p>
          <a:p>
            <a:pPr lvl="2"/>
            <a:endParaRPr lang="en-US" sz="1600" dirty="0"/>
          </a:p>
          <a:p>
            <a:pPr lvl="2"/>
            <a:endParaRPr lang="en-US" sz="1600" dirty="0"/>
          </a:p>
          <a:p>
            <a:pPr lvl="2"/>
            <a:endParaRPr lang="en-US" sz="1600" dirty="0"/>
          </a:p>
          <a:p>
            <a:pPr marL="457200" lvl="1" indent="0">
              <a:buNone/>
            </a:pPr>
            <a:endParaRPr lang="en-US" sz="2000" dirty="0"/>
          </a:p>
          <a:p>
            <a:pPr lvl="2"/>
            <a:endParaRPr lang="en-US" sz="1200" dirty="0"/>
          </a:p>
        </p:txBody>
      </p:sp>
      <p:sp>
        <p:nvSpPr>
          <p:cNvPr id="3" name="Slide Number Placeholder 2">
            <a:extLst>
              <a:ext uri="{FF2B5EF4-FFF2-40B4-BE49-F238E27FC236}">
                <a16:creationId xmlns:a16="http://schemas.microsoft.com/office/drawing/2014/main" id="{D09FEE36-BA3E-6D10-5CFE-9095BC86C8DA}"/>
              </a:ext>
            </a:extLst>
          </p:cNvPr>
          <p:cNvSpPr>
            <a:spLocks noGrp="1"/>
          </p:cNvSpPr>
          <p:nvPr>
            <p:ph type="sldNum" sz="quarter" idx="12"/>
          </p:nvPr>
        </p:nvSpPr>
        <p:spPr/>
        <p:txBody>
          <a:bodyPr/>
          <a:lstStyle/>
          <a:p>
            <a:fld id="{7EB18FBC-F55B-4E79-B5C7-46E309F80F32}" type="slidenum">
              <a:rPr lang="id-ID" smtClean="0"/>
              <a:t>3</a:t>
            </a:fld>
            <a:endParaRPr lang="id-ID"/>
          </a:p>
        </p:txBody>
      </p:sp>
      <p:sp>
        <p:nvSpPr>
          <p:cNvPr id="4" name="Title 3">
            <a:extLst>
              <a:ext uri="{FF2B5EF4-FFF2-40B4-BE49-F238E27FC236}">
                <a16:creationId xmlns:a16="http://schemas.microsoft.com/office/drawing/2014/main" id="{69130825-848F-ED7F-7A0F-3A8477CDD200}"/>
              </a:ext>
            </a:extLst>
          </p:cNvPr>
          <p:cNvSpPr>
            <a:spLocks noGrp="1"/>
          </p:cNvSpPr>
          <p:nvPr>
            <p:ph type="title"/>
          </p:nvPr>
        </p:nvSpPr>
        <p:spPr>
          <a:xfrm>
            <a:off x="61416" y="760212"/>
            <a:ext cx="12130584" cy="567282"/>
          </a:xfrm>
        </p:spPr>
        <p:txBody>
          <a:bodyPr/>
          <a:lstStyle/>
          <a:p>
            <a:pPr algn="ctr"/>
            <a:r>
              <a:rPr lang="en-US" dirty="0"/>
              <a:t>Eligible Subrecipients </a:t>
            </a:r>
            <a:br>
              <a:rPr lang="en-US" dirty="0"/>
            </a:br>
            <a:r>
              <a:rPr lang="en-US" sz="2400" dirty="0"/>
              <a:t>(includes subordinate entities within the listed organizations)</a:t>
            </a:r>
            <a:endParaRPr lang="en-US" dirty="0"/>
          </a:p>
        </p:txBody>
      </p:sp>
      <p:sp>
        <p:nvSpPr>
          <p:cNvPr id="6" name="Footer Placeholder 5">
            <a:extLst>
              <a:ext uri="{FF2B5EF4-FFF2-40B4-BE49-F238E27FC236}">
                <a16:creationId xmlns:a16="http://schemas.microsoft.com/office/drawing/2014/main" id="{2ECA4CA2-E46F-3572-667A-0A18FEA71923}"/>
              </a:ext>
            </a:extLst>
          </p:cNvPr>
          <p:cNvSpPr>
            <a:spLocks noGrp="1"/>
          </p:cNvSpPr>
          <p:nvPr>
            <p:ph type="ftr" sz="quarter" idx="3"/>
          </p:nvPr>
        </p:nvSpPr>
        <p:spPr/>
        <p:txBody>
          <a:bodyPr/>
          <a:lstStyle/>
          <a:p>
            <a:r>
              <a:rPr lang="en-US" dirty="0"/>
              <a:t>UNCLASSIFIED//FOR OFFICIAL USE ONLY</a:t>
            </a:r>
            <a:endParaRPr lang="id-ID"/>
          </a:p>
        </p:txBody>
      </p:sp>
      <p:sp>
        <p:nvSpPr>
          <p:cNvPr id="5" name="TextBox 4">
            <a:extLst>
              <a:ext uri="{FF2B5EF4-FFF2-40B4-BE49-F238E27FC236}">
                <a16:creationId xmlns:a16="http://schemas.microsoft.com/office/drawing/2014/main" id="{E4FCC9F6-EE1F-2517-9D52-B7537B28EA9E}"/>
              </a:ext>
            </a:extLst>
          </p:cNvPr>
          <p:cNvSpPr txBox="1"/>
          <p:nvPr/>
        </p:nvSpPr>
        <p:spPr>
          <a:xfrm>
            <a:off x="711200" y="2230878"/>
            <a:ext cx="11157527" cy="2127048"/>
          </a:xfrm>
          <a:prstGeom prst="rect">
            <a:avLst/>
          </a:prstGeom>
          <a:noFill/>
        </p:spPr>
        <p:txBody>
          <a:bodyPr wrap="square" numCol="2">
            <a:noAutofit/>
          </a:bodyPr>
          <a:lstStyle/>
          <a:p>
            <a:pPr marL="685800" marR="0" lvl="1" indent="-228600" algn="l" defTabSz="914400" rtl="0" eaLnBrk="1" fontAlgn="auto" latinLnBrk="0" hangingPunct="1">
              <a:lnSpc>
                <a:spcPct val="90000"/>
              </a:lnSpc>
              <a:spcBef>
                <a:spcPts val="500"/>
              </a:spcBef>
              <a:spcAft>
                <a:spcPts val="0"/>
              </a:spcAft>
              <a:buClrTx/>
              <a:buSzTx/>
              <a:buFont typeface="Courier New" panose="02070309020205020404" pitchFamily="49" charset="0"/>
              <a:buChar char="o"/>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Enterprise Technology Services</a:t>
            </a:r>
          </a:p>
          <a:p>
            <a:pPr marL="685800" marR="0" lvl="1" indent="-228600" algn="l" defTabSz="914400" rtl="0" eaLnBrk="1" fontAlgn="auto" latinLnBrk="0" hangingPunct="1">
              <a:lnSpc>
                <a:spcPct val="90000"/>
              </a:lnSpc>
              <a:spcBef>
                <a:spcPts val="500"/>
              </a:spcBef>
              <a:spcAft>
                <a:spcPts val="0"/>
              </a:spcAft>
              <a:buClrTx/>
              <a:buSzTx/>
              <a:buFont typeface="Courier New" panose="02070309020205020404" pitchFamily="49" charset="0"/>
              <a:buChar char="o"/>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University of Hawaii</a:t>
            </a:r>
          </a:p>
          <a:p>
            <a:pPr marL="685800" marR="0" lvl="1" indent="-228600" algn="l" defTabSz="914400" rtl="0" eaLnBrk="1" fontAlgn="auto" latinLnBrk="0" hangingPunct="1">
              <a:lnSpc>
                <a:spcPct val="90000"/>
              </a:lnSpc>
              <a:spcBef>
                <a:spcPts val="500"/>
              </a:spcBef>
              <a:spcAft>
                <a:spcPts val="0"/>
              </a:spcAft>
              <a:buClrTx/>
              <a:buSzTx/>
              <a:buFont typeface="Courier New" panose="02070309020205020404" pitchFamily="49" charset="0"/>
              <a:buChar char="o"/>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Department of Education</a:t>
            </a:r>
          </a:p>
          <a:p>
            <a:pPr marL="685800" lvl="1" indent="-228600">
              <a:lnSpc>
                <a:spcPct val="90000"/>
              </a:lnSpc>
              <a:spcBef>
                <a:spcPts val="500"/>
              </a:spcBef>
              <a:buFont typeface="Courier New" panose="02070309020205020404" pitchFamily="49" charset="0"/>
              <a:buChar char="o"/>
              <a:defRPr/>
            </a:pPr>
            <a:r>
              <a:rPr lang="en-US" sz="2400" dirty="0">
                <a:solidFill>
                  <a:prstClr val="black"/>
                </a:solidFill>
              </a:rPr>
              <a:t>Office of Hawaiian Affairs</a:t>
            </a:r>
          </a:p>
          <a:p>
            <a:pPr marL="685800" lvl="1" indent="-228600">
              <a:lnSpc>
                <a:spcPct val="90000"/>
              </a:lnSpc>
              <a:spcBef>
                <a:spcPts val="500"/>
              </a:spcBef>
              <a:buFont typeface="Courier New" panose="02070309020205020404" pitchFamily="49" charset="0"/>
              <a:buChar char="o"/>
              <a:defRPr/>
            </a:pPr>
            <a:r>
              <a:rPr lang="en-US" sz="2400" dirty="0">
                <a:solidFill>
                  <a:prstClr val="black"/>
                </a:solidFill>
              </a:rPr>
              <a:t>Judiciary, House, Senate</a:t>
            </a:r>
          </a:p>
        </p:txBody>
      </p:sp>
      <p:sp>
        <p:nvSpPr>
          <p:cNvPr id="9" name="TextBox 8">
            <a:extLst>
              <a:ext uri="{FF2B5EF4-FFF2-40B4-BE49-F238E27FC236}">
                <a16:creationId xmlns:a16="http://schemas.microsoft.com/office/drawing/2014/main" id="{B506AECD-DC57-104F-4434-69729C96F535}"/>
              </a:ext>
            </a:extLst>
          </p:cNvPr>
          <p:cNvSpPr txBox="1"/>
          <p:nvPr/>
        </p:nvSpPr>
        <p:spPr>
          <a:xfrm>
            <a:off x="679042" y="4649979"/>
            <a:ext cx="11014194" cy="1217769"/>
          </a:xfrm>
          <a:prstGeom prst="rect">
            <a:avLst/>
          </a:prstGeom>
          <a:noFill/>
        </p:spPr>
        <p:txBody>
          <a:bodyPr wrap="square">
            <a:spAutoFit/>
          </a:bodyPr>
          <a:lstStyle/>
          <a:p>
            <a:pPr marL="685800" lvl="1" indent="-228600">
              <a:lnSpc>
                <a:spcPct val="90000"/>
              </a:lnSpc>
              <a:spcBef>
                <a:spcPts val="500"/>
              </a:spcBef>
              <a:buFont typeface="Courier New" panose="02070309020205020404" pitchFamily="49" charset="0"/>
              <a:buChar char="o"/>
              <a:defRPr/>
            </a:pPr>
            <a:r>
              <a:rPr lang="en-US" sz="2400" dirty="0">
                <a:solidFill>
                  <a:prstClr val="black"/>
                </a:solidFill>
              </a:rPr>
              <a:t>Hawaii Health Systems Corporation (HHSC)</a:t>
            </a:r>
          </a:p>
          <a:p>
            <a:pPr marL="685800" lvl="1" indent="-228600">
              <a:lnSpc>
                <a:spcPct val="90000"/>
              </a:lnSpc>
              <a:spcBef>
                <a:spcPts val="500"/>
              </a:spcBef>
              <a:buFont typeface="Courier New" panose="02070309020205020404" pitchFamily="49" charset="0"/>
              <a:buChar char="o"/>
              <a:defRPr/>
            </a:pPr>
            <a:r>
              <a:rPr lang="en-US" sz="2400" dirty="0">
                <a:solidFill>
                  <a:prstClr val="black"/>
                </a:solidFill>
              </a:rPr>
              <a:t>Hawaii Housing Finance and Development Corporation (HHFDC) </a:t>
            </a:r>
          </a:p>
          <a:p>
            <a:pPr marL="685800" lvl="1" indent="-228600">
              <a:lnSpc>
                <a:spcPct val="90000"/>
              </a:lnSpc>
              <a:spcBef>
                <a:spcPts val="500"/>
              </a:spcBef>
              <a:buFont typeface="Courier New" panose="02070309020205020404" pitchFamily="49" charset="0"/>
              <a:buChar char="o"/>
              <a:defRPr/>
            </a:pPr>
            <a:r>
              <a:rPr lang="en-US" sz="2400" dirty="0">
                <a:solidFill>
                  <a:prstClr val="black"/>
                </a:solidFill>
              </a:rPr>
              <a:t>Hawai'i Community Development Authority (HCDA)</a:t>
            </a:r>
          </a:p>
        </p:txBody>
      </p:sp>
    </p:spTree>
    <p:extLst>
      <p:ext uri="{BB962C8B-B14F-4D97-AF65-F5344CB8AC3E}">
        <p14:creationId xmlns:p14="http://schemas.microsoft.com/office/powerpoint/2010/main" val="2941587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3DC268-20E6-591C-7539-BEFD578D6F6A}"/>
            </a:ext>
          </a:extLst>
        </p:cNvPr>
        <p:cNvGrpSpPr/>
        <p:nvPr/>
      </p:nvGrpSpPr>
      <p:grpSpPr>
        <a:xfrm>
          <a:off x="0" y="0"/>
          <a:ext cx="0" cy="0"/>
          <a:chOff x="0" y="0"/>
          <a:chExt cx="0" cy="0"/>
        </a:xfrm>
      </p:grpSpPr>
      <p:sp>
        <p:nvSpPr>
          <p:cNvPr id="7" name="Text Placeholder 6">
            <a:extLst>
              <a:ext uri="{FF2B5EF4-FFF2-40B4-BE49-F238E27FC236}">
                <a16:creationId xmlns:a16="http://schemas.microsoft.com/office/drawing/2014/main" id="{E361D20F-FA0D-263E-C835-0FB9FE7ACB7F}"/>
              </a:ext>
            </a:extLst>
          </p:cNvPr>
          <p:cNvSpPr txBox="1">
            <a:spLocks/>
          </p:cNvSpPr>
          <p:nvPr/>
        </p:nvSpPr>
        <p:spPr>
          <a:xfrm>
            <a:off x="3236344" y="-585855"/>
            <a:ext cx="10791644" cy="474034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None/>
              <a:tabLst/>
              <a:defRPr/>
            </a:pPr>
            <a:endParaRPr kumimoji="0" lang="en-US" sz="1800" b="0" i="0" u="none" strike="noStrike" kern="1200" cap="none" spc="0" normalizeH="0" baseline="0" noProof="0" dirty="0">
              <a:ln>
                <a:noFill/>
              </a:ln>
              <a:effectLst/>
              <a:uLnTx/>
              <a:uFillTx/>
              <a:latin typeface="Calibri" panose="020F0502020204030204" pitchFamily="34" charset="0"/>
              <a:ea typeface="+mn-ea"/>
              <a:cs typeface="+mn-cs"/>
            </a:endParaRP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AutoNum type="arabicPeriod"/>
              <a:tabLst/>
              <a:defRPr/>
            </a:pPr>
            <a:endParaRPr kumimoji="0" lang="en-US" sz="1800" b="0" i="0" u="none" strike="noStrike" kern="1200" cap="none" spc="0" normalizeH="0" baseline="0" noProof="0" dirty="0">
              <a:ln>
                <a:noFill/>
              </a:ln>
              <a:effectLst/>
              <a:uLnTx/>
              <a:uFillTx/>
              <a:latin typeface="Calibri" panose="020F0502020204030204" pitchFamily="34" charset="0"/>
              <a:ea typeface="+mn-ea"/>
              <a:cs typeface="+mn-cs"/>
            </a:endParaRPr>
          </a:p>
          <a:p>
            <a:pPr marL="0" marR="0" lvl="0" indent="0" algn="just" defTabSz="914400" rtl="0" eaLnBrk="1" fontAlgn="auto" latinLnBrk="0" hangingPunct="1">
              <a:lnSpc>
                <a:spcPct val="120000"/>
              </a:lnSpc>
              <a:spcBef>
                <a:spcPts val="0"/>
              </a:spcBef>
              <a:spcAft>
                <a:spcPts val="0"/>
              </a:spcAft>
              <a:buClrTx/>
              <a:buSzTx/>
              <a:buFont typeface="Arial" panose="020B0604020202020204" pitchFamily="34" charset="0"/>
              <a:buNone/>
              <a:tabLst/>
              <a:defRPr sz="3200"/>
            </a:pPr>
            <a:endParaRPr kumimoji="0" lang="en-US" sz="1000" b="0" i="0" u="none" strike="noStrike" kern="1200" cap="none" spc="0" normalizeH="0" baseline="0" noProof="0" dirty="0">
              <a:ln>
                <a:noFill/>
              </a:ln>
              <a:effectLst/>
              <a:uLnTx/>
              <a:uFillTx/>
              <a:latin typeface="Montserrat Light" pitchFamily="2" charset="77"/>
              <a:ea typeface="Open Sans" panose="020B0606030504020204" pitchFamily="34" charset="0"/>
              <a:cs typeface="Open Sans" panose="020B0606030504020204" pitchFamily="34" charset="0"/>
            </a:endParaRPr>
          </a:p>
          <a:p>
            <a:pPr marL="0" marR="0" lvl="0" indent="0" algn="just" defTabSz="914400" rtl="0" eaLnBrk="1" fontAlgn="auto" latinLnBrk="0" hangingPunct="1">
              <a:lnSpc>
                <a:spcPct val="120000"/>
              </a:lnSpc>
              <a:spcBef>
                <a:spcPts val="0"/>
              </a:spcBef>
              <a:spcAft>
                <a:spcPts val="0"/>
              </a:spcAft>
              <a:buClrTx/>
              <a:buSzTx/>
              <a:buFont typeface="Arial" panose="020B0604020202020204" pitchFamily="34" charset="0"/>
              <a:buNone/>
              <a:tabLst/>
              <a:defRPr sz="3200"/>
            </a:pPr>
            <a:r>
              <a:rPr kumimoji="0" lang="en-US" sz="1000" b="0" i="0" u="none" strike="noStrike" kern="1200" cap="none" spc="0" normalizeH="0" baseline="0" noProof="0" dirty="0">
                <a:ln>
                  <a:noFill/>
                </a:ln>
                <a:effectLst/>
                <a:uLnTx/>
                <a:uFillTx/>
                <a:latin typeface="Montserrat Light" pitchFamily="2" charset="77"/>
                <a:ea typeface="Open Sans" panose="020B0606030504020204" pitchFamily="34" charset="0"/>
                <a:cs typeface="Open Sans" panose="020B0606030504020204" pitchFamily="34" charset="0"/>
              </a:rPr>
              <a:t> </a:t>
            </a:r>
          </a:p>
          <a:p>
            <a:pPr marL="0" marR="0" lvl="0" indent="0" algn="just" defTabSz="914400" rtl="0" eaLnBrk="1" fontAlgn="auto" latinLnBrk="0" hangingPunct="1">
              <a:lnSpc>
                <a:spcPct val="120000"/>
              </a:lnSpc>
              <a:spcBef>
                <a:spcPts val="0"/>
              </a:spcBef>
              <a:spcAft>
                <a:spcPts val="0"/>
              </a:spcAft>
              <a:buClrTx/>
              <a:buSzTx/>
              <a:buFont typeface="Arial" panose="020B0604020202020204" pitchFamily="34" charset="0"/>
              <a:buNone/>
              <a:tabLst/>
              <a:defRPr sz="3200"/>
            </a:pPr>
            <a:endParaRPr kumimoji="0" lang="en-US" sz="1000" b="0" i="0" u="none" strike="noStrike" kern="1200" cap="none" spc="0" normalizeH="0" baseline="0" noProof="0" dirty="0">
              <a:ln>
                <a:noFill/>
              </a:ln>
              <a:effectLst/>
              <a:uLnTx/>
              <a:uFillTx/>
              <a:latin typeface="Montserrat Light" pitchFamily="2" charset="77"/>
              <a:ea typeface="Open Sans" panose="020B0606030504020204" pitchFamily="34" charset="0"/>
              <a:cs typeface="Open Sans" panose="020B0606030504020204" pitchFamily="34" charset="0"/>
            </a:endParaRPr>
          </a:p>
        </p:txBody>
      </p:sp>
      <p:sp>
        <p:nvSpPr>
          <p:cNvPr id="2" name="Rectangle 1">
            <a:extLst>
              <a:ext uri="{FF2B5EF4-FFF2-40B4-BE49-F238E27FC236}">
                <a16:creationId xmlns:a16="http://schemas.microsoft.com/office/drawing/2014/main" id="{077133B0-5CFB-AD22-81CF-3DA22AB4AEB9}"/>
              </a:ext>
            </a:extLst>
          </p:cNvPr>
          <p:cNvSpPr/>
          <p:nvPr/>
        </p:nvSpPr>
        <p:spPr>
          <a:xfrm>
            <a:off x="0" y="779355"/>
            <a:ext cx="12192000" cy="76944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effectLst/>
                <a:uLnTx/>
                <a:uFillTx/>
                <a:latin typeface="Calibri" panose="020F0502020204030204" pitchFamily="34" charset="0"/>
                <a:ea typeface="+mn-ea"/>
                <a:cs typeface="+mn-cs"/>
              </a:rPr>
              <a:t>How to apply</a:t>
            </a:r>
            <a:endParaRPr kumimoji="0" lang="id-ID" sz="4400" b="0" i="0" u="none" strike="noStrike" kern="1200" cap="none" spc="0" normalizeH="0" baseline="0" noProof="0" dirty="0">
              <a:ln>
                <a:noFill/>
              </a:ln>
              <a:effectLst/>
              <a:uLnTx/>
              <a:uFillTx/>
              <a:latin typeface="Calibri" panose="020F0502020204030204"/>
              <a:ea typeface="+mn-ea"/>
              <a:cs typeface="Times New Roman" panose="02020603050405020304" pitchFamily="18" charset="0"/>
            </a:endParaRPr>
          </a:p>
        </p:txBody>
      </p:sp>
      <p:sp>
        <p:nvSpPr>
          <p:cNvPr id="6" name="TextBox 5">
            <a:extLst>
              <a:ext uri="{FF2B5EF4-FFF2-40B4-BE49-F238E27FC236}">
                <a16:creationId xmlns:a16="http://schemas.microsoft.com/office/drawing/2014/main" id="{AC05EBEF-E134-0639-C8A7-BF4E22D72C59}"/>
              </a:ext>
            </a:extLst>
          </p:cNvPr>
          <p:cNvSpPr txBox="1"/>
          <p:nvPr/>
        </p:nvSpPr>
        <p:spPr>
          <a:xfrm>
            <a:off x="334370" y="1344305"/>
            <a:ext cx="11470943" cy="5568191"/>
          </a:xfrm>
          <a:prstGeom prst="rect">
            <a:avLst/>
          </a:prstGeom>
          <a:noFill/>
        </p:spPr>
        <p:txBody>
          <a:bodyPr wrap="square">
            <a:spAutoFit/>
          </a:bodyPr>
          <a:lstStyle/>
          <a:p>
            <a:pPr indent="-153670"/>
            <a:r>
              <a:rPr lang="en-US" b="1" kern="0" dirty="0">
                <a:solidFill>
                  <a:srgbClr val="ABABAB"/>
                </a:solidFill>
              </a:rPr>
              <a:t>Step 1:</a:t>
            </a:r>
          </a:p>
          <a:p>
            <a:pPr marL="287020" marR="0"/>
            <a:r>
              <a:rPr lang="en-US" b="1" dirty="0">
                <a:solidFill>
                  <a:srgbClr val="202020"/>
                </a:solidFill>
                <a:effectLst/>
                <a:ea typeface="Arial" panose="020B0604020202020204" pitchFamily="34" charset="0"/>
              </a:rPr>
              <a:t>Download and read the </a:t>
            </a:r>
            <a:r>
              <a:rPr lang="en-US" b="1" u="sng" dirty="0">
                <a:solidFill>
                  <a:srgbClr val="202020"/>
                </a:solidFill>
                <a:effectLst/>
                <a:ea typeface="Arial" panose="020B0604020202020204" pitchFamily="34" charset="0"/>
              </a:rPr>
              <a:t>Grant Application Guidance</a:t>
            </a:r>
            <a:r>
              <a:rPr lang="en-US" b="1" u="sng" spc="-10" dirty="0">
                <a:solidFill>
                  <a:srgbClr val="202020"/>
                </a:solidFill>
                <a:effectLst/>
                <a:ea typeface="Arial" panose="020B0604020202020204" pitchFamily="34" charset="0"/>
              </a:rPr>
              <a:t> </a:t>
            </a:r>
            <a:r>
              <a:rPr lang="en-US" b="1" u="sng" dirty="0">
                <a:solidFill>
                  <a:srgbClr val="202020"/>
                </a:solidFill>
                <a:effectLst/>
                <a:ea typeface="Arial" panose="020B0604020202020204" pitchFamily="34" charset="0"/>
              </a:rPr>
              <a:t>Document</a:t>
            </a:r>
            <a:r>
              <a:rPr lang="en-US" b="1" dirty="0">
                <a:solidFill>
                  <a:srgbClr val="202020"/>
                </a:solidFill>
                <a:effectLst/>
                <a:ea typeface="Arial" panose="020B0604020202020204" pitchFamily="34" charset="0"/>
              </a:rPr>
              <a:t>.</a:t>
            </a:r>
            <a:endParaRPr lang="en-US" b="1" dirty="0">
              <a:effectLst/>
              <a:ea typeface="Arial" panose="020B0604020202020204" pitchFamily="34" charset="0"/>
            </a:endParaRPr>
          </a:p>
          <a:p>
            <a:pPr marL="0" marR="0">
              <a:spcBef>
                <a:spcPts val="720"/>
              </a:spcBef>
              <a:spcAft>
                <a:spcPts val="0"/>
              </a:spcAft>
            </a:pPr>
            <a:r>
              <a:rPr lang="en-US" b="1" dirty="0">
                <a:effectLst/>
                <a:ea typeface="Arial" panose="020B0604020202020204" pitchFamily="34" charset="0"/>
              </a:rPr>
              <a:t> </a:t>
            </a:r>
            <a:r>
              <a:rPr lang="en-US" b="1" kern="0" dirty="0">
                <a:solidFill>
                  <a:srgbClr val="ABABAB"/>
                </a:solidFill>
                <a:effectLst/>
                <a:ea typeface="Arial" panose="020B0604020202020204" pitchFamily="34" charset="0"/>
              </a:rPr>
              <a:t>Step 2:</a:t>
            </a:r>
          </a:p>
          <a:p>
            <a:pPr marL="287020"/>
            <a:r>
              <a:rPr lang="en-US" b="1" dirty="0">
                <a:solidFill>
                  <a:srgbClr val="202020"/>
                </a:solidFill>
                <a:effectLst/>
                <a:ea typeface="Arial" panose="020B0604020202020204" pitchFamily="34" charset="0"/>
              </a:rPr>
              <a:t>Download and complete the</a:t>
            </a:r>
            <a:r>
              <a:rPr lang="en-US" b="1" spc="-10" dirty="0">
                <a:solidFill>
                  <a:srgbClr val="202020"/>
                </a:solidFill>
                <a:effectLst/>
                <a:ea typeface="Arial" panose="020B0604020202020204" pitchFamily="34" charset="0"/>
              </a:rPr>
              <a:t> Grant Application and supporting documents</a:t>
            </a:r>
            <a:r>
              <a:rPr lang="en-US" b="1" spc="-10" dirty="0">
                <a:solidFill>
                  <a:srgbClr val="202020"/>
                </a:solidFill>
                <a:ea typeface="Arial" panose="020B0604020202020204" pitchFamily="34" charset="0"/>
              </a:rPr>
              <a:t> </a:t>
            </a:r>
            <a:r>
              <a:rPr lang="en-US" dirty="0">
                <a:solidFill>
                  <a:srgbClr val="202020"/>
                </a:solidFill>
              </a:rPr>
              <a:t>(not all may be necessary, reference Grant Application Guidance Document).</a:t>
            </a:r>
          </a:p>
          <a:p>
            <a:pPr marL="287020" marR="0"/>
            <a:r>
              <a:rPr lang="en-US" dirty="0">
                <a:solidFill>
                  <a:srgbClr val="202020"/>
                </a:solidFill>
              </a:rPr>
              <a:t>Have your project information ready to go before you begin. </a:t>
            </a:r>
            <a:r>
              <a:rPr lang="en-US" dirty="0">
                <a:solidFill>
                  <a:srgbClr val="FF0000"/>
                </a:solidFill>
              </a:rPr>
              <a:t>Adobe Reader is Required. </a:t>
            </a:r>
            <a:r>
              <a:rPr lang="en-US" dirty="0">
                <a:solidFill>
                  <a:srgbClr val="202020"/>
                </a:solidFill>
              </a:rPr>
              <a:t>Ensure you have the most recent version of Adobe Reader installed. This can be downloaded from the Adobe website . The PDF form will not save unless opened in the official Adobe Reader application. Your web browser's default PDF viewer will not work.</a:t>
            </a:r>
          </a:p>
          <a:p>
            <a:pPr marL="687070" indent="-400050">
              <a:buFont typeface="+mj-lt"/>
              <a:buAutoNum type="alphaLcPeriod"/>
            </a:pPr>
            <a:r>
              <a:rPr lang="en-US" sz="1600" b="1" spc="-10" dirty="0">
                <a:solidFill>
                  <a:srgbClr val="202020"/>
                </a:solidFill>
                <a:effectLst/>
                <a:ea typeface="Arial" panose="020B0604020202020204" pitchFamily="34" charset="0"/>
              </a:rPr>
              <a:t>G</a:t>
            </a:r>
            <a:r>
              <a:rPr lang="en-US" sz="1600" b="1" dirty="0">
                <a:solidFill>
                  <a:srgbClr val="202020"/>
                </a:solidFill>
                <a:effectLst/>
                <a:ea typeface="Arial" panose="020B0604020202020204" pitchFamily="34" charset="0"/>
              </a:rPr>
              <a:t>ap Assessment Form </a:t>
            </a:r>
          </a:p>
          <a:p>
            <a:pPr marL="1144270" lvl="1" indent="-400050">
              <a:buFont typeface="Arial" panose="020B0604020202020204" pitchFamily="34" charset="0"/>
              <a:buChar char="•"/>
            </a:pPr>
            <a:r>
              <a:rPr lang="en-US" sz="1400" dirty="0">
                <a:solidFill>
                  <a:srgbClr val="202020"/>
                </a:solidFill>
                <a:effectLst/>
                <a:ea typeface="Arial" panose="020B0604020202020204" pitchFamily="34" charset="0"/>
              </a:rPr>
              <a:t>For those that have in-house or 3rd party managing IT infrastructure and/or cybersecurity, that includes the detailed questions following the applicant information.</a:t>
            </a:r>
          </a:p>
          <a:p>
            <a:pPr marL="1144270" lvl="1" indent="-400050">
              <a:buFont typeface="Arial" panose="020B0604020202020204" pitchFamily="34" charset="0"/>
              <a:buChar char="•"/>
            </a:pPr>
            <a:r>
              <a:rPr lang="en-US" sz="1400" dirty="0">
                <a:solidFill>
                  <a:srgbClr val="202020"/>
                </a:solidFill>
                <a:effectLst/>
                <a:ea typeface="Arial" panose="020B0604020202020204" pitchFamily="34" charset="0"/>
              </a:rPr>
              <a:t>An Application Number will be sent to the email you provided in the Gap Assessment Form. After you submit your application, to include this form, check your email for your application number. Retain that email.</a:t>
            </a:r>
          </a:p>
          <a:p>
            <a:pPr marL="687070" indent="-400050">
              <a:buFont typeface="+mj-lt"/>
              <a:buAutoNum type="alphaLcPeriod"/>
            </a:pPr>
            <a:r>
              <a:rPr lang="en-US" sz="1600" b="1" spc="-10" dirty="0">
                <a:solidFill>
                  <a:srgbClr val="202020"/>
                </a:solidFill>
                <a:ea typeface="Arial" panose="020B0604020202020204" pitchFamily="34" charset="0"/>
              </a:rPr>
              <a:t>Self-Certification </a:t>
            </a:r>
          </a:p>
          <a:p>
            <a:pPr marL="1144270" lvl="1" indent="-400050">
              <a:buFont typeface="Arial" panose="020B0604020202020204" pitchFamily="34" charset="0"/>
              <a:buChar char="•"/>
            </a:pPr>
            <a:r>
              <a:rPr lang="en-US" sz="1400" dirty="0">
                <a:solidFill>
                  <a:srgbClr val="202020"/>
                </a:solidFill>
              </a:rPr>
              <a:t>Required for entities that have completed a cyber vulnerability assessment and/or cyber risk assessment within 365 calendar days of signing a grant application.</a:t>
            </a:r>
          </a:p>
          <a:p>
            <a:pPr marL="687070" indent="-400050">
              <a:buFont typeface="+mj-lt"/>
              <a:buAutoNum type="alphaLcPeriod"/>
            </a:pPr>
            <a:r>
              <a:rPr lang="en-US" sz="1600" b="1" spc="-10" dirty="0">
                <a:solidFill>
                  <a:srgbClr val="202020"/>
                </a:solidFill>
              </a:rPr>
              <a:t>Secure vendor quote </a:t>
            </a:r>
            <a:r>
              <a:rPr lang="en-US" sz="1600" spc="-10" dirty="0">
                <a:solidFill>
                  <a:srgbClr val="202020"/>
                </a:solidFill>
              </a:rPr>
              <a:t>(only a single quote is required)</a:t>
            </a:r>
            <a:r>
              <a:rPr lang="en-US" sz="1600" b="1" spc="-10" dirty="0">
                <a:solidFill>
                  <a:srgbClr val="202020"/>
                </a:solidFill>
              </a:rPr>
              <a:t>. </a:t>
            </a:r>
          </a:p>
          <a:p>
            <a:pPr marL="687070" indent="-400050">
              <a:buFont typeface="+mj-lt"/>
              <a:buAutoNum type="alphaLcPeriod"/>
            </a:pPr>
            <a:r>
              <a:rPr lang="en-US" sz="1600" b="1" spc="-10" dirty="0">
                <a:solidFill>
                  <a:srgbClr val="202020"/>
                </a:solidFill>
                <a:effectLst/>
                <a:ea typeface="Arial" panose="020B0604020202020204" pitchFamily="34" charset="0"/>
              </a:rPr>
              <a:t>Budget Table</a:t>
            </a:r>
            <a:endParaRPr lang="en-US" sz="1600" b="1" spc="-10" dirty="0">
              <a:solidFill>
                <a:srgbClr val="202020"/>
              </a:solidFill>
              <a:ea typeface="Arial" panose="020B0604020202020204" pitchFamily="34" charset="0"/>
            </a:endParaRPr>
          </a:p>
          <a:p>
            <a:pPr marL="687070" indent="-400050">
              <a:buFont typeface="+mj-lt"/>
              <a:buAutoNum type="alphaLcPeriod"/>
            </a:pPr>
            <a:r>
              <a:rPr lang="en-US" sz="1600" b="1" spc="-10" dirty="0">
                <a:solidFill>
                  <a:srgbClr val="202020"/>
                </a:solidFill>
                <a:effectLst/>
                <a:ea typeface="Arial" panose="020B0604020202020204" pitchFamily="34" charset="0"/>
              </a:rPr>
              <a:t>Project Narrative</a:t>
            </a:r>
            <a:endParaRPr lang="en-US" sz="1600" spc="-10" dirty="0">
              <a:solidFill>
                <a:srgbClr val="202020"/>
              </a:solidFill>
            </a:endParaRPr>
          </a:p>
          <a:p>
            <a:pPr marL="687070" indent="-400050">
              <a:buFont typeface="+mj-lt"/>
              <a:buAutoNum type="alphaLcPeriod"/>
            </a:pPr>
            <a:r>
              <a:rPr lang="en-US" sz="1600" b="1" spc="-10" dirty="0">
                <a:solidFill>
                  <a:srgbClr val="202020"/>
                </a:solidFill>
              </a:rPr>
              <a:t>Contact information for the authorizing official, project manager, and financial officer.</a:t>
            </a:r>
          </a:p>
          <a:p>
            <a:pPr marL="687070" indent="-400050">
              <a:buFont typeface="+mj-lt"/>
              <a:buAutoNum type="alphaLcPeriod"/>
            </a:pPr>
            <a:r>
              <a:rPr lang="en-US" sz="1600" b="1" spc="-10" dirty="0">
                <a:solidFill>
                  <a:srgbClr val="202020"/>
                </a:solidFill>
              </a:rPr>
              <a:t>Locate or apply for your UEI and EIN numbers and register on SAM.gov</a:t>
            </a:r>
          </a:p>
        </p:txBody>
      </p:sp>
    </p:spTree>
    <p:extLst>
      <p:ext uri="{BB962C8B-B14F-4D97-AF65-F5344CB8AC3E}">
        <p14:creationId xmlns:p14="http://schemas.microsoft.com/office/powerpoint/2010/main" val="264918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3DC268-20E6-591C-7539-BEFD578D6F6A}"/>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077133B0-5CFB-AD22-81CF-3DA22AB4AEB9}"/>
              </a:ext>
            </a:extLst>
          </p:cNvPr>
          <p:cNvSpPr/>
          <p:nvPr/>
        </p:nvSpPr>
        <p:spPr>
          <a:xfrm>
            <a:off x="0" y="779355"/>
            <a:ext cx="12192000" cy="76944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effectLst/>
                <a:uLnTx/>
                <a:uFillTx/>
                <a:latin typeface="Calibri" panose="020F0502020204030204" pitchFamily="34" charset="0"/>
                <a:ea typeface="+mn-ea"/>
                <a:cs typeface="+mn-cs"/>
              </a:rPr>
              <a:t>Resources</a:t>
            </a:r>
            <a:endParaRPr kumimoji="0" lang="id-ID" sz="4400" b="0" i="0" u="none" strike="noStrike" kern="1200" cap="none" spc="0" normalizeH="0" baseline="0" noProof="0" dirty="0">
              <a:ln>
                <a:noFill/>
              </a:ln>
              <a:effectLst/>
              <a:uLnTx/>
              <a:uFillTx/>
              <a:latin typeface="Calibri" panose="020F0502020204030204"/>
              <a:ea typeface="+mn-ea"/>
              <a:cs typeface="Times New Roman" panose="02020603050405020304" pitchFamily="18" charset="0"/>
            </a:endParaRPr>
          </a:p>
        </p:txBody>
      </p:sp>
      <p:sp>
        <p:nvSpPr>
          <p:cNvPr id="6" name="TextBox 5">
            <a:extLst>
              <a:ext uri="{FF2B5EF4-FFF2-40B4-BE49-F238E27FC236}">
                <a16:creationId xmlns:a16="http://schemas.microsoft.com/office/drawing/2014/main" id="{AC05EBEF-E134-0639-C8A7-BF4E22D72C59}"/>
              </a:ext>
            </a:extLst>
          </p:cNvPr>
          <p:cNvSpPr txBox="1"/>
          <p:nvPr/>
        </p:nvSpPr>
        <p:spPr>
          <a:xfrm>
            <a:off x="393512" y="1344305"/>
            <a:ext cx="11104728" cy="3229089"/>
          </a:xfrm>
          <a:prstGeom prst="rect">
            <a:avLst/>
          </a:prstGeom>
          <a:noFill/>
        </p:spPr>
        <p:txBody>
          <a:bodyPr wrap="square">
            <a:spAutoFit/>
          </a:bodyPr>
          <a:lstStyle/>
          <a:p>
            <a:pPr>
              <a:tabLst>
                <a:tab pos="977265" algn="l"/>
              </a:tabLst>
            </a:pPr>
            <a:r>
              <a:rPr lang="en-US" b="1" dirty="0">
                <a:effectLst/>
                <a:latin typeface="Calibri" panose="020F0502020204030204" pitchFamily="34" charset="0"/>
                <a:ea typeface="Calibri" panose="020F0502020204030204" pitchFamily="34" charset="0"/>
              </a:rPr>
              <a:t>UEI Number</a:t>
            </a:r>
          </a:p>
          <a:p>
            <a:pPr>
              <a:tabLst>
                <a:tab pos="977265" algn="l"/>
              </a:tabLst>
            </a:pPr>
            <a:r>
              <a:rPr lang="en-US" dirty="0">
                <a:effectLst/>
                <a:latin typeface="Calibri" panose="020F0502020204030204" pitchFamily="34" charset="0"/>
                <a:ea typeface="Calibri" panose="020F0502020204030204" pitchFamily="34" charset="0"/>
              </a:rPr>
              <a:t>UEI</a:t>
            </a:r>
            <a:r>
              <a:rPr lang="en-US" spc="-15"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registration</a:t>
            </a:r>
            <a:r>
              <a:rPr lang="en-US" spc="-20"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information</a:t>
            </a:r>
            <a:r>
              <a:rPr lang="en-US" spc="-20"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is</a:t>
            </a:r>
            <a:r>
              <a:rPr lang="en-US" spc="-15"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available</a:t>
            </a:r>
            <a:r>
              <a:rPr lang="en-US" spc="-25"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on</a:t>
            </a:r>
            <a:r>
              <a:rPr lang="en-US" spc="-30"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GSA.gov</a:t>
            </a:r>
            <a:r>
              <a:rPr lang="en-US" spc="-20"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at: </a:t>
            </a:r>
            <a:r>
              <a:rPr lang="en-US" u="sng" dirty="0">
                <a:solidFill>
                  <a:srgbClr val="0000FF"/>
                </a:solidFill>
                <a:effectLst/>
                <a:latin typeface="Calibri" panose="020F0502020204030204" pitchFamily="34" charset="0"/>
                <a:ea typeface="Calibri" panose="020F0502020204030204" pitchFamily="34" charset="0"/>
                <a:hlinkClick r:id="rId2"/>
              </a:rPr>
              <a:t>Unique Entity Identifier Update |</a:t>
            </a:r>
            <a:r>
              <a:rPr lang="en-US" u="sng" dirty="0">
                <a:solidFill>
                  <a:srgbClr val="0000FF"/>
                </a:solidFill>
                <a:effectLst/>
                <a:latin typeface="Calibri" panose="020F0502020204030204" pitchFamily="34" charset="0"/>
                <a:ea typeface="Calibri" panose="020F0502020204030204" pitchFamily="34" charset="0"/>
              </a:rPr>
              <a:t> </a:t>
            </a:r>
            <a:r>
              <a:rPr lang="en-US" u="sng" dirty="0">
                <a:solidFill>
                  <a:srgbClr val="0000FF"/>
                </a:solidFill>
                <a:effectLst/>
                <a:latin typeface="Calibri" panose="020F0502020204030204" pitchFamily="34" charset="0"/>
                <a:ea typeface="Calibri" panose="020F0502020204030204" pitchFamily="34" charset="0"/>
                <a:hlinkClick r:id="rId2"/>
              </a:rPr>
              <a:t>GSA. Grants.gov</a:t>
            </a:r>
            <a:r>
              <a:rPr lang="en-US" dirty="0">
                <a:solidFill>
                  <a:srgbClr val="0562C1"/>
                </a:solidFill>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registration information can be found at: </a:t>
            </a:r>
            <a:r>
              <a:rPr lang="en-US" u="sng" dirty="0">
                <a:solidFill>
                  <a:srgbClr val="0000FF"/>
                </a:solidFill>
                <a:effectLst/>
                <a:latin typeface="Calibri" panose="020F0502020204030204" pitchFamily="34" charset="0"/>
                <a:ea typeface="Calibri" panose="020F0502020204030204" pitchFamily="34" charset="0"/>
                <a:hlinkClick r:id="rId3"/>
              </a:rPr>
              <a:t>https://www.grants.gov/web/grants/register.html</a:t>
            </a:r>
            <a:endParaRPr lang="en-US" u="sng" dirty="0">
              <a:solidFill>
                <a:srgbClr val="0000FF"/>
              </a:solidFill>
              <a:effectLst/>
              <a:latin typeface="Calibri" panose="020F0502020204030204" pitchFamily="34" charset="0"/>
              <a:ea typeface="Calibri" panose="020F0502020204030204" pitchFamily="34" charset="0"/>
            </a:endParaRPr>
          </a:p>
          <a:p>
            <a:pPr>
              <a:tabLst>
                <a:tab pos="977265" algn="l"/>
              </a:tabLst>
            </a:pPr>
            <a:endParaRPr lang="en-US" u="sng" dirty="0">
              <a:solidFill>
                <a:srgbClr val="0000FF"/>
              </a:solidFill>
              <a:latin typeface="Calibri" panose="020F0502020204030204" pitchFamily="34" charset="0"/>
              <a:ea typeface="Calibri" panose="020F0502020204030204" pitchFamily="34" charset="0"/>
            </a:endParaRPr>
          </a:p>
          <a:p>
            <a:pPr marL="0" marR="0">
              <a:spcBef>
                <a:spcPts val="720"/>
              </a:spcBef>
              <a:spcAft>
                <a:spcPts val="0"/>
              </a:spcAft>
            </a:pPr>
            <a:r>
              <a:rPr lang="en-US" b="1" spc="-10" dirty="0">
                <a:solidFill>
                  <a:srgbClr val="202020"/>
                </a:solidFill>
                <a:effectLst/>
                <a:ea typeface="Arial" panose="020B0604020202020204" pitchFamily="34" charset="0"/>
              </a:rPr>
              <a:t>SAM.gov</a:t>
            </a:r>
          </a:p>
          <a:p>
            <a:pPr marL="342900" marR="0" lvl="0" indent="-342900">
              <a:spcBef>
                <a:spcPts val="0"/>
              </a:spcBef>
              <a:spcAft>
                <a:spcPts val="0"/>
              </a:spcAft>
              <a:buFont typeface="Calibri" panose="020F0502020204030204" pitchFamily="34" charset="0"/>
              <a:buChar char="•"/>
              <a:tabLst>
                <a:tab pos="977265" algn="l"/>
              </a:tabLst>
            </a:pPr>
            <a:r>
              <a:rPr lang="en-US" dirty="0">
                <a:effectLst/>
                <a:latin typeface="Calibri" panose="020F0502020204030204" pitchFamily="34" charset="0"/>
                <a:ea typeface="Calibri" panose="020F0502020204030204" pitchFamily="34" charset="0"/>
              </a:rPr>
              <a:t>All</a:t>
            </a:r>
            <a:r>
              <a:rPr lang="en-US" spc="-30"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applicants</a:t>
            </a:r>
            <a:r>
              <a:rPr lang="en-US" spc="-15"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should</a:t>
            </a:r>
            <a:r>
              <a:rPr lang="en-US" spc="-20"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be</a:t>
            </a:r>
            <a:r>
              <a:rPr lang="en-US" spc="-10"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registered</a:t>
            </a:r>
            <a:r>
              <a:rPr lang="en-US" spc="-30"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on</a:t>
            </a:r>
            <a:r>
              <a:rPr lang="en-US" spc="-20"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sam.gov</a:t>
            </a:r>
            <a:r>
              <a:rPr lang="en-US" spc="-10"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a:t>
            </a:r>
            <a:r>
              <a:rPr lang="en-US" spc="-15" dirty="0">
                <a:effectLst/>
                <a:latin typeface="Calibri" panose="020F0502020204030204" pitchFamily="34" charset="0"/>
                <a:ea typeface="Calibri" panose="020F0502020204030204" pitchFamily="34" charset="0"/>
              </a:rPr>
              <a:t> </a:t>
            </a:r>
            <a:r>
              <a:rPr lang="en-US" u="sng" dirty="0">
                <a:solidFill>
                  <a:srgbClr val="0000FF"/>
                </a:solidFill>
                <a:effectLst/>
                <a:latin typeface="Calibri" panose="020F0502020204030204" pitchFamily="34" charset="0"/>
                <a:ea typeface="Calibri" panose="020F0502020204030204" pitchFamily="34" charset="0"/>
                <a:hlinkClick r:id="rId4"/>
              </a:rPr>
              <a:t>https://www.sam.gov/SAM/</a:t>
            </a:r>
            <a:endParaRPr lang="en-US" dirty="0">
              <a:effectLst/>
              <a:latin typeface="Calibri" panose="020F0502020204030204" pitchFamily="34" charset="0"/>
              <a:ea typeface="Calibri" panose="020F0502020204030204" pitchFamily="34" charset="0"/>
            </a:endParaRPr>
          </a:p>
          <a:p>
            <a:pPr>
              <a:tabLst>
                <a:tab pos="977265" algn="l"/>
              </a:tabLst>
            </a:pPr>
            <a:r>
              <a:rPr lang="en-US" dirty="0">
                <a:effectLst/>
                <a:latin typeface="Calibri" panose="020F0502020204030204" pitchFamily="34" charset="0"/>
                <a:ea typeface="Calibri" panose="020F0502020204030204" pitchFamily="34" charset="0"/>
              </a:rPr>
              <a:t>The SAM</a:t>
            </a:r>
            <a:r>
              <a:rPr lang="en-US" spc="-5"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quick start guide for new recipient registration</a:t>
            </a:r>
            <a:r>
              <a:rPr lang="en-US" spc="-5"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and</a:t>
            </a:r>
            <a:r>
              <a:rPr lang="en-US" spc="-5"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SAM video</a:t>
            </a:r>
            <a:r>
              <a:rPr lang="en-US" spc="-5"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tutorial for new applicants</a:t>
            </a:r>
            <a:r>
              <a:rPr lang="en-US" spc="-10"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are</a:t>
            </a:r>
            <a:r>
              <a:rPr lang="en-US" spc="-20"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tools</a:t>
            </a:r>
            <a:r>
              <a:rPr lang="en-US" spc="-20"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created</a:t>
            </a:r>
            <a:r>
              <a:rPr lang="en-US" spc="-15"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by</a:t>
            </a:r>
            <a:r>
              <a:rPr lang="en-US" spc="-5"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the</a:t>
            </a:r>
            <a:r>
              <a:rPr lang="en-US" spc="-20"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General</a:t>
            </a:r>
            <a:r>
              <a:rPr lang="en-US" spc="-25"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Services</a:t>
            </a:r>
            <a:r>
              <a:rPr lang="en-US" spc="-20"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Administration</a:t>
            </a:r>
            <a:r>
              <a:rPr lang="en-US" spc="-15"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(GSA)</a:t>
            </a:r>
            <a:r>
              <a:rPr lang="en-US" spc="-20"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to</a:t>
            </a:r>
            <a:r>
              <a:rPr lang="en-US" spc="-5"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assist</a:t>
            </a:r>
            <a:r>
              <a:rPr lang="en-US" spc="-5"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those registering</a:t>
            </a:r>
            <a:r>
              <a:rPr lang="en-US" spc="-15"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with</a:t>
            </a:r>
            <a:r>
              <a:rPr lang="en-US" spc="-15"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SAM.</a:t>
            </a:r>
            <a:r>
              <a:rPr lang="en-US" spc="-15"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If</a:t>
            </a:r>
            <a:r>
              <a:rPr lang="en-US" spc="-20"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applicants</a:t>
            </a:r>
            <a:r>
              <a:rPr lang="en-US" spc="-15"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have</a:t>
            </a:r>
            <a:r>
              <a:rPr lang="en-US" spc="-10"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questions</a:t>
            </a:r>
            <a:r>
              <a:rPr lang="en-US" spc="-20"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or</a:t>
            </a:r>
            <a:r>
              <a:rPr lang="en-US" spc="-20"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concerns</a:t>
            </a:r>
            <a:r>
              <a:rPr lang="en-US" spc="-20"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about</a:t>
            </a:r>
            <a:r>
              <a:rPr lang="en-US" spc="-20"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a</a:t>
            </a:r>
            <a:r>
              <a:rPr lang="en-US" spc="-15"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SAM</a:t>
            </a:r>
            <a:r>
              <a:rPr lang="en-US" spc="-15"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registration, please contact the Federal Support Desk at </a:t>
            </a:r>
            <a:r>
              <a:rPr lang="en-US" u="sng" dirty="0">
                <a:solidFill>
                  <a:srgbClr val="0000FF"/>
                </a:solidFill>
                <a:effectLst/>
                <a:latin typeface="Calibri" panose="020F0502020204030204" pitchFamily="34" charset="0"/>
                <a:ea typeface="Calibri" panose="020F0502020204030204" pitchFamily="34" charset="0"/>
                <a:hlinkClick r:id="rId5"/>
              </a:rPr>
              <a:t>https://www.fsd.gov/fsd-gov/home.door</a:t>
            </a:r>
            <a:r>
              <a:rPr lang="en-US" spc="200"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or call toll free (866) 606-8220.</a:t>
            </a:r>
          </a:p>
          <a:p>
            <a:pPr>
              <a:tabLst>
                <a:tab pos="977265" algn="l"/>
              </a:tabLst>
            </a:pPr>
            <a:endParaRPr lang="en-US"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35927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3DC268-20E6-591C-7539-BEFD578D6F6A}"/>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077133B0-5CFB-AD22-81CF-3DA22AB4AEB9}"/>
              </a:ext>
            </a:extLst>
          </p:cNvPr>
          <p:cNvSpPr/>
          <p:nvPr/>
        </p:nvSpPr>
        <p:spPr>
          <a:xfrm>
            <a:off x="0" y="779355"/>
            <a:ext cx="12192000" cy="76944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effectLst/>
                <a:uLnTx/>
                <a:uFillTx/>
                <a:latin typeface="Calibri" panose="020F0502020204030204" pitchFamily="34" charset="0"/>
                <a:ea typeface="+mn-ea"/>
                <a:cs typeface="+mn-cs"/>
              </a:rPr>
              <a:t>Assistance Request - SLCGP</a:t>
            </a:r>
            <a:endParaRPr kumimoji="0" lang="id-ID" sz="4400" b="0" i="0" u="none" strike="noStrike" kern="1200" cap="none" spc="0" normalizeH="0" baseline="0" noProof="0" dirty="0">
              <a:ln>
                <a:noFill/>
              </a:ln>
              <a:effectLst/>
              <a:uLnTx/>
              <a:uFillTx/>
              <a:latin typeface="Calibri" panose="020F0502020204030204"/>
              <a:ea typeface="+mn-ea"/>
              <a:cs typeface="Times New Roman" panose="02020603050405020304" pitchFamily="18" charset="0"/>
            </a:endParaRPr>
          </a:p>
        </p:txBody>
      </p:sp>
      <p:sp>
        <p:nvSpPr>
          <p:cNvPr id="6" name="TextBox 5">
            <a:extLst>
              <a:ext uri="{FF2B5EF4-FFF2-40B4-BE49-F238E27FC236}">
                <a16:creationId xmlns:a16="http://schemas.microsoft.com/office/drawing/2014/main" id="{AC05EBEF-E134-0639-C8A7-BF4E22D72C59}"/>
              </a:ext>
            </a:extLst>
          </p:cNvPr>
          <p:cNvSpPr txBox="1"/>
          <p:nvPr/>
        </p:nvSpPr>
        <p:spPr>
          <a:xfrm>
            <a:off x="413984" y="1338843"/>
            <a:ext cx="11104728" cy="5078313"/>
          </a:xfrm>
          <a:prstGeom prst="rect">
            <a:avLst/>
          </a:prstGeom>
          <a:noFill/>
        </p:spPr>
        <p:txBody>
          <a:bodyPr wrap="square">
            <a:spAutoFit/>
          </a:bodyPr>
          <a:lstStyle/>
          <a:p>
            <a:pPr>
              <a:tabLst>
                <a:tab pos="977265" algn="l"/>
              </a:tabLst>
            </a:pPr>
            <a:r>
              <a:rPr lang="en-US" b="1" dirty="0">
                <a:effectLst/>
                <a:latin typeface="Calibri" panose="020F0502020204030204" pitchFamily="34" charset="0"/>
                <a:ea typeface="Calibri" panose="020F0502020204030204" pitchFamily="34" charset="0"/>
              </a:rPr>
              <a:t>Name *</a:t>
            </a:r>
          </a:p>
          <a:p>
            <a:pPr>
              <a:tabLst>
                <a:tab pos="977265" algn="l"/>
              </a:tabLst>
            </a:pPr>
            <a:r>
              <a:rPr lang="en-US" dirty="0">
                <a:effectLst/>
                <a:latin typeface="Calibri" panose="020F0502020204030204" pitchFamily="34" charset="0"/>
                <a:ea typeface="Calibri" panose="020F0502020204030204" pitchFamily="34" charset="0"/>
              </a:rPr>
              <a:t>First Last</a:t>
            </a:r>
          </a:p>
          <a:p>
            <a:pPr>
              <a:tabLst>
                <a:tab pos="977265" algn="l"/>
              </a:tabLst>
            </a:pPr>
            <a:endParaRPr lang="en-US" b="1" dirty="0">
              <a:effectLst/>
              <a:latin typeface="Calibri" panose="020F0502020204030204" pitchFamily="34" charset="0"/>
              <a:ea typeface="Calibri" panose="020F0502020204030204" pitchFamily="34" charset="0"/>
            </a:endParaRPr>
          </a:p>
          <a:p>
            <a:pPr>
              <a:tabLst>
                <a:tab pos="977265" algn="l"/>
              </a:tabLst>
            </a:pPr>
            <a:r>
              <a:rPr lang="en-US" b="1" dirty="0">
                <a:effectLst/>
                <a:latin typeface="Calibri" panose="020F0502020204030204" pitchFamily="34" charset="0"/>
                <a:ea typeface="Calibri" panose="020F0502020204030204" pitchFamily="34" charset="0"/>
              </a:rPr>
              <a:t>Title *</a:t>
            </a:r>
          </a:p>
          <a:p>
            <a:pPr>
              <a:tabLst>
                <a:tab pos="977265" algn="l"/>
              </a:tabLst>
            </a:pPr>
            <a:r>
              <a:rPr lang="en-US" dirty="0">
                <a:effectLst/>
                <a:latin typeface="Calibri" panose="020F0502020204030204" pitchFamily="34" charset="0"/>
                <a:ea typeface="Calibri" panose="020F0502020204030204" pitchFamily="34" charset="0"/>
              </a:rPr>
              <a:t>Please do not use acronyms </a:t>
            </a:r>
          </a:p>
          <a:p>
            <a:pPr>
              <a:tabLst>
                <a:tab pos="977265" algn="l"/>
              </a:tabLst>
            </a:pPr>
            <a:endParaRPr lang="en-US" b="1" dirty="0">
              <a:effectLst/>
              <a:latin typeface="Calibri" panose="020F0502020204030204" pitchFamily="34" charset="0"/>
              <a:ea typeface="Calibri" panose="020F0502020204030204" pitchFamily="34" charset="0"/>
            </a:endParaRPr>
          </a:p>
          <a:p>
            <a:pPr>
              <a:tabLst>
                <a:tab pos="977265" algn="l"/>
              </a:tabLst>
            </a:pPr>
            <a:r>
              <a:rPr lang="en-US" b="1" dirty="0">
                <a:effectLst/>
                <a:latin typeface="Calibri" panose="020F0502020204030204" pitchFamily="34" charset="0"/>
                <a:ea typeface="Calibri" panose="020F0502020204030204" pitchFamily="34" charset="0"/>
              </a:rPr>
              <a:t>Organization *</a:t>
            </a:r>
          </a:p>
          <a:p>
            <a:pPr>
              <a:tabLst>
                <a:tab pos="977265" algn="l"/>
              </a:tabLst>
            </a:pPr>
            <a:r>
              <a:rPr lang="en-US" dirty="0">
                <a:effectLst/>
                <a:latin typeface="Calibri" panose="020F0502020204030204" pitchFamily="34" charset="0"/>
                <a:ea typeface="Calibri" panose="020F0502020204030204" pitchFamily="34" charset="0"/>
              </a:rPr>
              <a:t>Please do not use acronyms </a:t>
            </a:r>
          </a:p>
          <a:p>
            <a:pPr>
              <a:tabLst>
                <a:tab pos="977265" algn="l"/>
              </a:tabLst>
            </a:pPr>
            <a:endParaRPr lang="en-US" b="1" dirty="0">
              <a:effectLst/>
              <a:latin typeface="Calibri" panose="020F0502020204030204" pitchFamily="34" charset="0"/>
              <a:ea typeface="Calibri" panose="020F0502020204030204" pitchFamily="34" charset="0"/>
            </a:endParaRPr>
          </a:p>
          <a:p>
            <a:pPr>
              <a:tabLst>
                <a:tab pos="977265" algn="l"/>
              </a:tabLst>
            </a:pPr>
            <a:r>
              <a:rPr lang="en-US" b="1" dirty="0">
                <a:effectLst/>
                <a:latin typeface="Calibri" panose="020F0502020204030204" pitchFamily="34" charset="0"/>
                <a:ea typeface="Calibri" panose="020F0502020204030204" pitchFamily="34" charset="0"/>
              </a:rPr>
              <a:t>Department *</a:t>
            </a:r>
          </a:p>
          <a:p>
            <a:pPr>
              <a:tabLst>
                <a:tab pos="977265" algn="l"/>
              </a:tabLst>
            </a:pPr>
            <a:r>
              <a:rPr lang="en-US" dirty="0">
                <a:effectLst/>
                <a:latin typeface="Calibri" panose="020F0502020204030204" pitchFamily="34" charset="0"/>
                <a:ea typeface="Calibri" panose="020F0502020204030204" pitchFamily="34" charset="0"/>
              </a:rPr>
              <a:t>Please do not use acronyms </a:t>
            </a:r>
          </a:p>
          <a:p>
            <a:pPr>
              <a:tabLst>
                <a:tab pos="977265" algn="l"/>
              </a:tabLst>
            </a:pPr>
            <a:endParaRPr lang="en-US" b="1" dirty="0">
              <a:effectLst/>
              <a:latin typeface="Calibri" panose="020F0502020204030204" pitchFamily="34" charset="0"/>
              <a:ea typeface="Calibri" panose="020F0502020204030204" pitchFamily="34" charset="0"/>
            </a:endParaRPr>
          </a:p>
          <a:p>
            <a:pPr>
              <a:tabLst>
                <a:tab pos="977265" algn="l"/>
              </a:tabLst>
            </a:pPr>
            <a:r>
              <a:rPr lang="en-US" b="1" dirty="0">
                <a:effectLst/>
                <a:latin typeface="Calibri" panose="020F0502020204030204" pitchFamily="34" charset="0"/>
                <a:ea typeface="Calibri" panose="020F0502020204030204" pitchFamily="34" charset="0"/>
              </a:rPr>
              <a:t>County (Specify) or State *</a:t>
            </a:r>
          </a:p>
          <a:p>
            <a:pPr>
              <a:tabLst>
                <a:tab pos="977265" algn="l"/>
              </a:tabLst>
            </a:pPr>
            <a:r>
              <a:rPr lang="en-US" dirty="0">
                <a:effectLst/>
                <a:latin typeface="Calibri" panose="020F0502020204030204" pitchFamily="34" charset="0"/>
                <a:ea typeface="Calibri" panose="020F0502020204030204" pitchFamily="34" charset="0"/>
              </a:rPr>
              <a:t>Please do not use acronyms </a:t>
            </a:r>
          </a:p>
          <a:p>
            <a:pPr>
              <a:tabLst>
                <a:tab pos="977265" algn="l"/>
              </a:tabLst>
            </a:pPr>
            <a:endParaRPr lang="en-US" b="1" dirty="0">
              <a:effectLst/>
              <a:latin typeface="Calibri" panose="020F0502020204030204" pitchFamily="34" charset="0"/>
              <a:ea typeface="Calibri" panose="020F0502020204030204" pitchFamily="34" charset="0"/>
            </a:endParaRPr>
          </a:p>
          <a:p>
            <a:pPr>
              <a:tabLst>
                <a:tab pos="977265" algn="l"/>
              </a:tabLst>
            </a:pPr>
            <a:r>
              <a:rPr lang="en-US" b="1" dirty="0">
                <a:effectLst/>
                <a:latin typeface="Calibri" panose="020F0502020204030204" pitchFamily="34" charset="0"/>
                <a:ea typeface="Calibri" panose="020F0502020204030204" pitchFamily="34" charset="0"/>
              </a:rPr>
              <a:t>Email provided to you by your organization *</a:t>
            </a:r>
          </a:p>
          <a:p>
            <a:pPr>
              <a:tabLst>
                <a:tab pos="977265" algn="l"/>
              </a:tabLst>
            </a:pPr>
            <a:endParaRPr lang="en-US" b="1" dirty="0">
              <a:effectLst/>
              <a:latin typeface="Calibri" panose="020F0502020204030204" pitchFamily="34" charset="0"/>
              <a:ea typeface="Calibri" panose="020F0502020204030204" pitchFamily="34" charset="0"/>
            </a:endParaRPr>
          </a:p>
          <a:p>
            <a:pPr>
              <a:tabLst>
                <a:tab pos="977265" algn="l"/>
              </a:tabLst>
            </a:pPr>
            <a:endParaRPr lang="en-US" dirty="0">
              <a:effectLst/>
              <a:latin typeface="Calibri" panose="020F0502020204030204" pitchFamily="34" charset="0"/>
              <a:ea typeface="Calibri" panose="020F0502020204030204" pitchFamily="34" charset="0"/>
            </a:endParaRPr>
          </a:p>
        </p:txBody>
      </p:sp>
      <p:sp>
        <p:nvSpPr>
          <p:cNvPr id="26" name="Graphic 14">
            <a:extLst>
              <a:ext uri="{FF2B5EF4-FFF2-40B4-BE49-F238E27FC236}">
                <a16:creationId xmlns:a16="http://schemas.microsoft.com/office/drawing/2014/main" id="{D4902D37-4ACC-591B-4189-43D561B4398D}"/>
              </a:ext>
            </a:extLst>
          </p:cNvPr>
          <p:cNvSpPr/>
          <p:nvPr/>
        </p:nvSpPr>
        <p:spPr>
          <a:xfrm>
            <a:off x="472056" y="1935642"/>
            <a:ext cx="7197986" cy="288943"/>
          </a:xfrm>
          <a:custGeom>
            <a:avLst/>
            <a:gdLst/>
            <a:ahLst/>
            <a:cxnLst/>
            <a:rect l="l" t="t" r="r" b="b"/>
            <a:pathLst>
              <a:path w="5229225" h="276225">
                <a:moveTo>
                  <a:pt x="5216831" y="276223"/>
                </a:moveTo>
                <a:lnTo>
                  <a:pt x="12392" y="276223"/>
                </a:lnTo>
                <a:lnTo>
                  <a:pt x="10570" y="275861"/>
                </a:lnTo>
                <a:lnTo>
                  <a:pt x="0" y="263831"/>
                </a:lnTo>
                <a:lnTo>
                  <a:pt x="0" y="261937"/>
                </a:lnTo>
                <a:lnTo>
                  <a:pt x="0" y="12392"/>
                </a:lnTo>
                <a:lnTo>
                  <a:pt x="12392" y="0"/>
                </a:lnTo>
                <a:lnTo>
                  <a:pt x="5216831" y="0"/>
                </a:lnTo>
                <a:lnTo>
                  <a:pt x="5229224" y="12392"/>
                </a:lnTo>
                <a:lnTo>
                  <a:pt x="5229224" y="263831"/>
                </a:lnTo>
                <a:lnTo>
                  <a:pt x="5218653" y="275861"/>
                </a:lnTo>
                <a:lnTo>
                  <a:pt x="5216831" y="276223"/>
                </a:lnTo>
                <a:close/>
              </a:path>
            </a:pathLst>
          </a:custGeom>
          <a:solidFill>
            <a:srgbClr val="FFFFFF"/>
          </a:solidFill>
          <a:ln>
            <a:solidFill>
              <a:schemeClr val="tx1"/>
            </a:solidFill>
          </a:ln>
        </p:spPr>
        <p:txBody>
          <a:bodyPr wrap="square" lIns="0" tIns="0" rIns="0" bIns="0" rtlCol="0">
            <a:prstTxWarp prst="textNoShape">
              <a:avLst/>
            </a:prstTxWarp>
            <a:noAutofit/>
          </a:bodyPr>
          <a:lstStyle/>
          <a:p>
            <a:endParaRPr lang="en-US"/>
          </a:p>
        </p:txBody>
      </p:sp>
      <p:sp>
        <p:nvSpPr>
          <p:cNvPr id="27" name="Graphic 14">
            <a:extLst>
              <a:ext uri="{FF2B5EF4-FFF2-40B4-BE49-F238E27FC236}">
                <a16:creationId xmlns:a16="http://schemas.microsoft.com/office/drawing/2014/main" id="{5C30C146-5FA1-88FE-B75A-62123BF99EB6}"/>
              </a:ext>
            </a:extLst>
          </p:cNvPr>
          <p:cNvSpPr/>
          <p:nvPr/>
        </p:nvSpPr>
        <p:spPr>
          <a:xfrm>
            <a:off x="472056" y="2764513"/>
            <a:ext cx="7197986" cy="288943"/>
          </a:xfrm>
          <a:custGeom>
            <a:avLst/>
            <a:gdLst/>
            <a:ahLst/>
            <a:cxnLst/>
            <a:rect l="l" t="t" r="r" b="b"/>
            <a:pathLst>
              <a:path w="5229225" h="276225">
                <a:moveTo>
                  <a:pt x="5216831" y="276223"/>
                </a:moveTo>
                <a:lnTo>
                  <a:pt x="12392" y="276223"/>
                </a:lnTo>
                <a:lnTo>
                  <a:pt x="10570" y="275861"/>
                </a:lnTo>
                <a:lnTo>
                  <a:pt x="0" y="263831"/>
                </a:lnTo>
                <a:lnTo>
                  <a:pt x="0" y="261937"/>
                </a:lnTo>
                <a:lnTo>
                  <a:pt x="0" y="12392"/>
                </a:lnTo>
                <a:lnTo>
                  <a:pt x="12392" y="0"/>
                </a:lnTo>
                <a:lnTo>
                  <a:pt x="5216831" y="0"/>
                </a:lnTo>
                <a:lnTo>
                  <a:pt x="5229224" y="12392"/>
                </a:lnTo>
                <a:lnTo>
                  <a:pt x="5229224" y="263831"/>
                </a:lnTo>
                <a:lnTo>
                  <a:pt x="5218653" y="275861"/>
                </a:lnTo>
                <a:lnTo>
                  <a:pt x="5216831" y="276223"/>
                </a:lnTo>
                <a:close/>
              </a:path>
            </a:pathLst>
          </a:custGeom>
          <a:solidFill>
            <a:srgbClr val="FFFFFF"/>
          </a:solidFill>
          <a:ln>
            <a:solidFill>
              <a:schemeClr val="tx1"/>
            </a:solidFill>
          </a:ln>
        </p:spPr>
        <p:txBody>
          <a:bodyPr wrap="square" lIns="0" tIns="0" rIns="0" bIns="0" rtlCol="0">
            <a:prstTxWarp prst="textNoShape">
              <a:avLst/>
            </a:prstTxWarp>
            <a:noAutofit/>
          </a:bodyPr>
          <a:lstStyle/>
          <a:p>
            <a:endParaRPr lang="en-US"/>
          </a:p>
        </p:txBody>
      </p:sp>
      <p:sp>
        <p:nvSpPr>
          <p:cNvPr id="28" name="Graphic 14">
            <a:extLst>
              <a:ext uri="{FF2B5EF4-FFF2-40B4-BE49-F238E27FC236}">
                <a16:creationId xmlns:a16="http://schemas.microsoft.com/office/drawing/2014/main" id="{76502331-1622-CE67-7935-1EF9982E3738}"/>
              </a:ext>
            </a:extLst>
          </p:cNvPr>
          <p:cNvSpPr/>
          <p:nvPr/>
        </p:nvSpPr>
        <p:spPr>
          <a:xfrm>
            <a:off x="481152" y="3578831"/>
            <a:ext cx="7197986" cy="288943"/>
          </a:xfrm>
          <a:custGeom>
            <a:avLst/>
            <a:gdLst/>
            <a:ahLst/>
            <a:cxnLst/>
            <a:rect l="l" t="t" r="r" b="b"/>
            <a:pathLst>
              <a:path w="5229225" h="276225">
                <a:moveTo>
                  <a:pt x="5216831" y="276223"/>
                </a:moveTo>
                <a:lnTo>
                  <a:pt x="12392" y="276223"/>
                </a:lnTo>
                <a:lnTo>
                  <a:pt x="10570" y="275861"/>
                </a:lnTo>
                <a:lnTo>
                  <a:pt x="0" y="263831"/>
                </a:lnTo>
                <a:lnTo>
                  <a:pt x="0" y="261937"/>
                </a:lnTo>
                <a:lnTo>
                  <a:pt x="0" y="12392"/>
                </a:lnTo>
                <a:lnTo>
                  <a:pt x="12392" y="0"/>
                </a:lnTo>
                <a:lnTo>
                  <a:pt x="5216831" y="0"/>
                </a:lnTo>
                <a:lnTo>
                  <a:pt x="5229224" y="12392"/>
                </a:lnTo>
                <a:lnTo>
                  <a:pt x="5229224" y="263831"/>
                </a:lnTo>
                <a:lnTo>
                  <a:pt x="5218653" y="275861"/>
                </a:lnTo>
                <a:lnTo>
                  <a:pt x="5216831" y="276223"/>
                </a:lnTo>
                <a:close/>
              </a:path>
            </a:pathLst>
          </a:custGeom>
          <a:solidFill>
            <a:srgbClr val="FFFFFF"/>
          </a:solidFill>
          <a:ln>
            <a:solidFill>
              <a:schemeClr val="tx1"/>
            </a:solidFill>
          </a:ln>
        </p:spPr>
        <p:txBody>
          <a:bodyPr wrap="square" lIns="0" tIns="0" rIns="0" bIns="0" rtlCol="0">
            <a:prstTxWarp prst="textNoShape">
              <a:avLst/>
            </a:prstTxWarp>
            <a:noAutofit/>
          </a:bodyPr>
          <a:lstStyle/>
          <a:p>
            <a:endParaRPr lang="en-US"/>
          </a:p>
        </p:txBody>
      </p:sp>
      <p:sp>
        <p:nvSpPr>
          <p:cNvPr id="29" name="Graphic 14">
            <a:extLst>
              <a:ext uri="{FF2B5EF4-FFF2-40B4-BE49-F238E27FC236}">
                <a16:creationId xmlns:a16="http://schemas.microsoft.com/office/drawing/2014/main" id="{8D6C3116-DF91-C0E6-7C84-44B9B6DB0E44}"/>
              </a:ext>
            </a:extLst>
          </p:cNvPr>
          <p:cNvSpPr/>
          <p:nvPr/>
        </p:nvSpPr>
        <p:spPr>
          <a:xfrm>
            <a:off x="481152" y="4411348"/>
            <a:ext cx="7197986" cy="288943"/>
          </a:xfrm>
          <a:custGeom>
            <a:avLst/>
            <a:gdLst/>
            <a:ahLst/>
            <a:cxnLst/>
            <a:rect l="l" t="t" r="r" b="b"/>
            <a:pathLst>
              <a:path w="5229225" h="276225">
                <a:moveTo>
                  <a:pt x="5216831" y="276223"/>
                </a:moveTo>
                <a:lnTo>
                  <a:pt x="12392" y="276223"/>
                </a:lnTo>
                <a:lnTo>
                  <a:pt x="10570" y="275861"/>
                </a:lnTo>
                <a:lnTo>
                  <a:pt x="0" y="263831"/>
                </a:lnTo>
                <a:lnTo>
                  <a:pt x="0" y="261937"/>
                </a:lnTo>
                <a:lnTo>
                  <a:pt x="0" y="12392"/>
                </a:lnTo>
                <a:lnTo>
                  <a:pt x="12392" y="0"/>
                </a:lnTo>
                <a:lnTo>
                  <a:pt x="5216831" y="0"/>
                </a:lnTo>
                <a:lnTo>
                  <a:pt x="5229224" y="12392"/>
                </a:lnTo>
                <a:lnTo>
                  <a:pt x="5229224" y="263831"/>
                </a:lnTo>
                <a:lnTo>
                  <a:pt x="5218653" y="275861"/>
                </a:lnTo>
                <a:lnTo>
                  <a:pt x="5216831" y="276223"/>
                </a:lnTo>
                <a:close/>
              </a:path>
            </a:pathLst>
          </a:custGeom>
          <a:solidFill>
            <a:srgbClr val="FFFFFF"/>
          </a:solidFill>
          <a:ln>
            <a:solidFill>
              <a:schemeClr val="tx1"/>
            </a:solidFill>
          </a:ln>
        </p:spPr>
        <p:txBody>
          <a:bodyPr wrap="square" lIns="0" tIns="0" rIns="0" bIns="0" rtlCol="0">
            <a:prstTxWarp prst="textNoShape">
              <a:avLst/>
            </a:prstTxWarp>
            <a:noAutofit/>
          </a:bodyPr>
          <a:lstStyle/>
          <a:p>
            <a:endParaRPr lang="en-US"/>
          </a:p>
        </p:txBody>
      </p:sp>
      <p:sp>
        <p:nvSpPr>
          <p:cNvPr id="30" name="Graphic 14">
            <a:extLst>
              <a:ext uri="{FF2B5EF4-FFF2-40B4-BE49-F238E27FC236}">
                <a16:creationId xmlns:a16="http://schemas.microsoft.com/office/drawing/2014/main" id="{37263C1F-B81C-6329-CCB2-6DE2FA7AD123}"/>
              </a:ext>
            </a:extLst>
          </p:cNvPr>
          <p:cNvSpPr/>
          <p:nvPr/>
        </p:nvSpPr>
        <p:spPr>
          <a:xfrm>
            <a:off x="481152" y="5230214"/>
            <a:ext cx="7197986" cy="288943"/>
          </a:xfrm>
          <a:custGeom>
            <a:avLst/>
            <a:gdLst/>
            <a:ahLst/>
            <a:cxnLst/>
            <a:rect l="l" t="t" r="r" b="b"/>
            <a:pathLst>
              <a:path w="5229225" h="276225">
                <a:moveTo>
                  <a:pt x="5216831" y="276223"/>
                </a:moveTo>
                <a:lnTo>
                  <a:pt x="12392" y="276223"/>
                </a:lnTo>
                <a:lnTo>
                  <a:pt x="10570" y="275861"/>
                </a:lnTo>
                <a:lnTo>
                  <a:pt x="0" y="263831"/>
                </a:lnTo>
                <a:lnTo>
                  <a:pt x="0" y="261937"/>
                </a:lnTo>
                <a:lnTo>
                  <a:pt x="0" y="12392"/>
                </a:lnTo>
                <a:lnTo>
                  <a:pt x="12392" y="0"/>
                </a:lnTo>
                <a:lnTo>
                  <a:pt x="5216831" y="0"/>
                </a:lnTo>
                <a:lnTo>
                  <a:pt x="5229224" y="12392"/>
                </a:lnTo>
                <a:lnTo>
                  <a:pt x="5229224" y="263831"/>
                </a:lnTo>
                <a:lnTo>
                  <a:pt x="5218653" y="275861"/>
                </a:lnTo>
                <a:lnTo>
                  <a:pt x="5216831" y="276223"/>
                </a:lnTo>
                <a:close/>
              </a:path>
            </a:pathLst>
          </a:custGeom>
          <a:solidFill>
            <a:srgbClr val="FFFFFF"/>
          </a:solidFill>
          <a:ln>
            <a:solidFill>
              <a:schemeClr val="tx1"/>
            </a:solidFill>
          </a:ln>
        </p:spPr>
        <p:txBody>
          <a:bodyPr wrap="square" lIns="0" tIns="0" rIns="0" bIns="0" rtlCol="0">
            <a:prstTxWarp prst="textNoShape">
              <a:avLst/>
            </a:prstTxWarp>
            <a:noAutofit/>
          </a:bodyPr>
          <a:lstStyle/>
          <a:p>
            <a:endParaRPr lang="en-US"/>
          </a:p>
        </p:txBody>
      </p:sp>
      <p:sp>
        <p:nvSpPr>
          <p:cNvPr id="31" name="Graphic 14">
            <a:extLst>
              <a:ext uri="{FF2B5EF4-FFF2-40B4-BE49-F238E27FC236}">
                <a16:creationId xmlns:a16="http://schemas.microsoft.com/office/drawing/2014/main" id="{6B562D23-2A45-98D2-236C-4DEFC0CC3DC3}"/>
              </a:ext>
            </a:extLst>
          </p:cNvPr>
          <p:cNvSpPr/>
          <p:nvPr/>
        </p:nvSpPr>
        <p:spPr>
          <a:xfrm>
            <a:off x="474328" y="5796600"/>
            <a:ext cx="7197986" cy="288943"/>
          </a:xfrm>
          <a:custGeom>
            <a:avLst/>
            <a:gdLst/>
            <a:ahLst/>
            <a:cxnLst/>
            <a:rect l="l" t="t" r="r" b="b"/>
            <a:pathLst>
              <a:path w="5229225" h="276225">
                <a:moveTo>
                  <a:pt x="5216831" y="276223"/>
                </a:moveTo>
                <a:lnTo>
                  <a:pt x="12392" y="276223"/>
                </a:lnTo>
                <a:lnTo>
                  <a:pt x="10570" y="275861"/>
                </a:lnTo>
                <a:lnTo>
                  <a:pt x="0" y="263831"/>
                </a:lnTo>
                <a:lnTo>
                  <a:pt x="0" y="261937"/>
                </a:lnTo>
                <a:lnTo>
                  <a:pt x="0" y="12392"/>
                </a:lnTo>
                <a:lnTo>
                  <a:pt x="12392" y="0"/>
                </a:lnTo>
                <a:lnTo>
                  <a:pt x="5216831" y="0"/>
                </a:lnTo>
                <a:lnTo>
                  <a:pt x="5229224" y="12392"/>
                </a:lnTo>
                <a:lnTo>
                  <a:pt x="5229224" y="263831"/>
                </a:lnTo>
                <a:lnTo>
                  <a:pt x="5218653" y="275861"/>
                </a:lnTo>
                <a:lnTo>
                  <a:pt x="5216831" y="276223"/>
                </a:lnTo>
                <a:close/>
              </a:path>
            </a:pathLst>
          </a:custGeom>
          <a:solidFill>
            <a:srgbClr val="FFFFFF"/>
          </a:solidFill>
          <a:ln>
            <a:solidFill>
              <a:schemeClr val="tx1"/>
            </a:solidFill>
          </a:ln>
        </p:spPr>
        <p:txBody>
          <a:bodyPr wrap="square" lIns="0" tIns="0" rIns="0" bIns="0" rtlCol="0">
            <a:prstTxWarp prst="textNoShape">
              <a:avLst/>
            </a:prstTxWarp>
            <a:noAutofit/>
          </a:bodyPr>
          <a:lstStyle/>
          <a:p>
            <a:endParaRPr lang="en-US"/>
          </a:p>
        </p:txBody>
      </p:sp>
    </p:spTree>
    <p:extLst>
      <p:ext uri="{BB962C8B-B14F-4D97-AF65-F5344CB8AC3E}">
        <p14:creationId xmlns:p14="http://schemas.microsoft.com/office/powerpoint/2010/main" val="1563960811"/>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1F497D"/>
      </a:dk2>
      <a:lt2>
        <a:srgbClr val="59CEAA"/>
      </a:lt2>
      <a:accent1>
        <a:srgbClr val="364561"/>
      </a:accent1>
      <a:accent2>
        <a:srgbClr val="38596B"/>
      </a:accent2>
      <a:accent3>
        <a:srgbClr val="3B6975"/>
      </a:accent3>
      <a:accent4>
        <a:srgbClr val="3D7D7D"/>
      </a:accent4>
      <a:accent5>
        <a:srgbClr val="3D8F87"/>
      </a:accent5>
      <a:accent6>
        <a:srgbClr val="40A18F"/>
      </a:accent6>
      <a:hlink>
        <a:srgbClr val="42B296"/>
      </a:hlink>
      <a:folHlink>
        <a:srgbClr val="4FBFA1"/>
      </a:folHlink>
    </a:clrScheme>
    <a:fontScheme name="Office 2007 - 201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827c2eed-b00b-48e3-ade2-db739e251768">
      <Terms xmlns="http://schemas.microsoft.com/office/infopath/2007/PartnerControls"/>
    </lcf76f155ced4ddcb4097134ff3c332f>
    <TaxCatchAll xmlns="4494cc7c-873d-4c80-9650-25ed479db56e"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B4E22C1CA19D34EAE5898A4345FF27E" ma:contentTypeVersion="16" ma:contentTypeDescription="Create a new document." ma:contentTypeScope="" ma:versionID="ba6f8b0c323ec03defea1d361169de71">
  <xsd:schema xmlns:xsd="http://www.w3.org/2001/XMLSchema" xmlns:xs="http://www.w3.org/2001/XMLSchema" xmlns:p="http://schemas.microsoft.com/office/2006/metadata/properties" xmlns:ns2="827c2eed-b00b-48e3-ade2-db739e251768" xmlns:ns3="7daf9e00-7c71-4b07-a94b-c4c4e60ea02e" xmlns:ns4="4494cc7c-873d-4c80-9650-25ed479db56e" targetNamespace="http://schemas.microsoft.com/office/2006/metadata/properties" ma:root="true" ma:fieldsID="b50c5eec610bf10cec12dcdfc92bfc0c" ns2:_="" ns3:_="" ns4:_="">
    <xsd:import namespace="827c2eed-b00b-48e3-ade2-db739e251768"/>
    <xsd:import namespace="7daf9e00-7c71-4b07-a94b-c4c4e60ea02e"/>
    <xsd:import namespace="4494cc7c-873d-4c80-9650-25ed479db56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3:SharedWithUsers" minOccurs="0"/>
                <xsd:element ref="ns3:SharedWithDetails" minOccurs="0"/>
                <xsd:element ref="ns2:MediaServiceLocation" minOccurs="0"/>
                <xsd:element ref="ns2:lcf76f155ced4ddcb4097134ff3c332f" minOccurs="0"/>
                <xsd:element ref="ns4:TaxCatchAll"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27c2eed-b00b-48e3-ade2-db739e2517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7c0b7209-8b30-4d9f-9476-6b035fe2b63b" ma:termSetId="09814cd3-568e-fe90-9814-8d621ff8fb84" ma:anchorId="fba54fb3-c3e1-fe81-a776-ca4b69148c4d" ma:open="true" ma:isKeyword="false">
      <xsd:complexType>
        <xsd:sequence>
          <xsd:element ref="pc:Terms" minOccurs="0" maxOccurs="1"/>
        </xsd:sequence>
      </xsd:complexType>
    </xsd:element>
    <xsd:element name="MediaLengthInSeconds" ma:index="21"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daf9e00-7c71-4b07-a94b-c4c4e60ea02e"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494cc7c-873d-4c80-9650-25ed479db56e"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5ec113cc-20d9-45c3-9265-b7f5b13e6f8e}" ma:internalName="TaxCatchAll" ma:showField="CatchAllData" ma:web="7daf9e00-7c71-4b07-a94b-c4c4e60ea02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878C6C7-A10F-4760-B7AC-6FA5416052E7}">
  <ds:schemaRefs>
    <ds:schemaRef ds:uri="http://schemas.openxmlformats.org/package/2006/metadata/core-properties"/>
    <ds:schemaRef ds:uri="http://schemas.microsoft.com/office/2006/documentManagement/types"/>
    <ds:schemaRef ds:uri="http://schemas.microsoft.com/office/2006/metadata/properties"/>
    <ds:schemaRef ds:uri="http://schemas.microsoft.com/office/infopath/2007/PartnerControls"/>
    <ds:schemaRef ds:uri="4494cc7c-873d-4c80-9650-25ed479db56e"/>
    <ds:schemaRef ds:uri="http://purl.org/dc/terms/"/>
    <ds:schemaRef ds:uri="827c2eed-b00b-48e3-ade2-db739e251768"/>
    <ds:schemaRef ds:uri="http://purl.org/dc/elements/1.1/"/>
    <ds:schemaRef ds:uri="7daf9e00-7c71-4b07-a94b-c4c4e60ea02e"/>
    <ds:schemaRef ds:uri="http://www.w3.org/XML/1998/namespace"/>
    <ds:schemaRef ds:uri="http://purl.org/dc/dcmitype/"/>
  </ds:schemaRefs>
</ds:datastoreItem>
</file>

<file path=customXml/itemProps2.xml><?xml version="1.0" encoding="utf-8"?>
<ds:datastoreItem xmlns:ds="http://schemas.openxmlformats.org/officeDocument/2006/customXml" ds:itemID="{553F111D-FD2D-4B06-A5CF-728A0F4CDC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27c2eed-b00b-48e3-ade2-db739e251768"/>
    <ds:schemaRef ds:uri="7daf9e00-7c71-4b07-a94b-c4c4e60ea02e"/>
    <ds:schemaRef ds:uri="4494cc7c-873d-4c80-9650-25ed479db5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C54017C-1C23-41D0-A483-CD2C1FE84F78}">
  <ds:schemaRefs>
    <ds:schemaRef ds:uri="http://schemas.microsoft.com/sharepoint/v3/contenttype/forms"/>
  </ds:schemaRefs>
</ds:datastoreItem>
</file>

<file path=docMetadata/LabelInfo.xml><?xml version="1.0" encoding="utf-8"?>
<clbl:labelList xmlns:clbl="http://schemas.microsoft.com/office/2020/mipLabelMetadata">
  <clbl:label id="{3847dec6-63b2-43f9-a6d0-58a40aaa1a10}" enabled="0" method="" siteId="{3847dec6-63b2-43f9-a6d0-58a40aaa1a10}" removed="1"/>
</clbl:labelList>
</file>

<file path=docProps/app.xml><?xml version="1.0" encoding="utf-8"?>
<Properties xmlns="http://schemas.openxmlformats.org/officeDocument/2006/extended-properties" xmlns:vt="http://schemas.openxmlformats.org/officeDocument/2006/docPropsVTypes">
  <TotalTime>407</TotalTime>
  <Words>744</Words>
  <Application>Microsoft Macintosh PowerPoint</Application>
  <PresentationFormat>Widescreen</PresentationFormat>
  <Paragraphs>101</Paragraphs>
  <Slides>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Baskerville Old Face</vt:lpstr>
      <vt:lpstr>Calibri</vt:lpstr>
      <vt:lpstr>CollectionFree</vt:lpstr>
      <vt:lpstr>Courier New</vt:lpstr>
      <vt:lpstr>Montserrat Light</vt:lpstr>
      <vt:lpstr>Times New Roman</vt:lpstr>
      <vt:lpstr>Office Theme</vt:lpstr>
      <vt:lpstr>PowerPoint Presentation</vt:lpstr>
      <vt:lpstr>PowerPoint Presentation</vt:lpstr>
      <vt:lpstr>Eligible Subrecipients  (includes subordinate entities within the listed organizations)</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acer</dc:creator>
  <cp:lastModifiedBy>Hiraoka, Victoria A</cp:lastModifiedBy>
  <cp:revision>23</cp:revision>
  <dcterms:created xsi:type="dcterms:W3CDTF">2019-10-12T13:48:57Z</dcterms:created>
  <dcterms:modified xsi:type="dcterms:W3CDTF">2025-01-08T01:32:59Z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0x010100CB4E22C1CA19D34EAE5898A4345FF27E</vt:lpwstr>
  </property>
  <property fmtid="{D5CDD505-2E9C-101B-9397-08002B2CF9AE}" pid="3" name="MediaServiceImageTags">
    <vt:lpwstr/>
  </property>
</Properties>
</file>